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9"/>
  </p:notesMasterIdLst>
  <p:handoutMasterIdLst>
    <p:handoutMasterId r:id="rId20"/>
  </p:handoutMasterIdLst>
  <p:sldIdLst>
    <p:sldId id="256" r:id="rId3"/>
    <p:sldId id="299" r:id="rId4"/>
    <p:sldId id="265" r:id="rId5"/>
    <p:sldId id="266" r:id="rId6"/>
    <p:sldId id="285" r:id="rId7"/>
    <p:sldId id="300" r:id="rId8"/>
    <p:sldId id="301" r:id="rId9"/>
    <p:sldId id="302" r:id="rId10"/>
    <p:sldId id="304" r:id="rId11"/>
    <p:sldId id="303" r:id="rId12"/>
    <p:sldId id="288" r:id="rId13"/>
    <p:sldId id="298" r:id="rId14"/>
    <p:sldId id="305" r:id="rId15"/>
    <p:sldId id="294" r:id="rId16"/>
    <p:sldId id="292" r:id="rId17"/>
    <p:sldId id="282" r:id="rId18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5" autoAdjust="0"/>
    <p:restoredTop sz="94660"/>
  </p:normalViewPr>
  <p:slideViewPr>
    <p:cSldViewPr>
      <p:cViewPr>
        <p:scale>
          <a:sx n="70" d="100"/>
          <a:sy n="70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D58941-097F-4AAF-A506-E46405C3DA3D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EDA961-D49C-4CBB-B717-2F8C919DE08E}">
      <dgm:prSet phldrT="[Текст]"/>
      <dgm:spPr/>
      <dgm:t>
        <a:bodyPr/>
        <a:lstStyle/>
        <a:p>
          <a:r>
            <a:rPr lang="ru-RU" dirty="0" smtClean="0"/>
            <a:t>Предмет спора</a:t>
          </a:r>
          <a:endParaRPr lang="ru-RU" dirty="0"/>
        </a:p>
      </dgm:t>
    </dgm:pt>
    <dgm:pt modelId="{3B2F31BC-CB2A-4212-A917-9A27065A99A5}" type="parTrans" cxnId="{473A943C-D30E-43A5-850D-5B0CDD762F9A}">
      <dgm:prSet/>
      <dgm:spPr/>
      <dgm:t>
        <a:bodyPr/>
        <a:lstStyle/>
        <a:p>
          <a:endParaRPr lang="ru-RU"/>
        </a:p>
      </dgm:t>
    </dgm:pt>
    <dgm:pt modelId="{CC36E505-090B-4F5A-A9B9-A0B2F7F5D644}" type="sibTrans" cxnId="{473A943C-D30E-43A5-850D-5B0CDD762F9A}">
      <dgm:prSet/>
      <dgm:spPr/>
      <dgm:t>
        <a:bodyPr/>
        <a:lstStyle/>
        <a:p>
          <a:endParaRPr lang="ru-RU"/>
        </a:p>
      </dgm:t>
    </dgm:pt>
    <dgm:pt modelId="{CD21BAA6-45E1-499E-BC67-3727501F6B18}">
      <dgm:prSet phldrT="[Текст]"/>
      <dgm:spPr/>
      <dgm:t>
        <a:bodyPr/>
        <a:lstStyle/>
        <a:p>
          <a:r>
            <a:rPr lang="ru-RU" dirty="0" smtClean="0"/>
            <a:t>Оспаривание актов органов ФАС о нарушении антимонопольного законодательства</a:t>
          </a:r>
          <a:endParaRPr lang="ru-RU" dirty="0"/>
        </a:p>
      </dgm:t>
    </dgm:pt>
    <dgm:pt modelId="{AEB3CE31-D1AD-428A-8F39-8A6D7D2FFE4B}" type="parTrans" cxnId="{9EB935F5-E76B-4980-8540-5DED2D39AF04}">
      <dgm:prSet/>
      <dgm:spPr/>
      <dgm:t>
        <a:bodyPr/>
        <a:lstStyle/>
        <a:p>
          <a:endParaRPr lang="ru-RU"/>
        </a:p>
      </dgm:t>
    </dgm:pt>
    <dgm:pt modelId="{A3CC188E-6F59-4AF1-B52C-964736C93E7B}" type="sibTrans" cxnId="{9EB935F5-E76B-4980-8540-5DED2D39AF04}">
      <dgm:prSet/>
      <dgm:spPr/>
      <dgm:t>
        <a:bodyPr/>
        <a:lstStyle/>
        <a:p>
          <a:endParaRPr lang="ru-RU"/>
        </a:p>
      </dgm:t>
    </dgm:pt>
    <dgm:pt modelId="{072E0227-F89F-492E-A12A-71D09CBC6D34}">
      <dgm:prSet phldrT="[Текст]"/>
      <dgm:spPr/>
      <dgm:t>
        <a:bodyPr/>
        <a:lstStyle/>
        <a:p>
          <a:r>
            <a:rPr lang="ru-RU" dirty="0" smtClean="0"/>
            <a:t>Стороны</a:t>
          </a:r>
          <a:endParaRPr lang="ru-RU" dirty="0"/>
        </a:p>
      </dgm:t>
    </dgm:pt>
    <dgm:pt modelId="{16592B71-F6A2-43F1-B619-B6D99B2556C4}" type="parTrans" cxnId="{2C573EEA-3376-4C8A-A238-C1B425887EF6}">
      <dgm:prSet/>
      <dgm:spPr/>
      <dgm:t>
        <a:bodyPr/>
        <a:lstStyle/>
        <a:p>
          <a:endParaRPr lang="ru-RU"/>
        </a:p>
      </dgm:t>
    </dgm:pt>
    <dgm:pt modelId="{55CC9B20-F1A3-48E5-B78E-36098D7AE2BA}" type="sibTrans" cxnId="{2C573EEA-3376-4C8A-A238-C1B425887EF6}">
      <dgm:prSet/>
      <dgm:spPr/>
      <dgm:t>
        <a:bodyPr/>
        <a:lstStyle/>
        <a:p>
          <a:endParaRPr lang="ru-RU"/>
        </a:p>
      </dgm:t>
    </dgm:pt>
    <dgm:pt modelId="{0C1090F1-2623-4F4B-93AF-49F17E122180}">
      <dgm:prSet phldrT="[Текст]"/>
      <dgm:spPr/>
      <dgm:t>
        <a:bodyPr/>
        <a:lstStyle/>
        <a:p>
          <a:r>
            <a:rPr lang="ru-RU" dirty="0" smtClean="0"/>
            <a:t>Органы ФАС</a:t>
          </a:r>
          <a:endParaRPr lang="ru-RU" dirty="0"/>
        </a:p>
      </dgm:t>
    </dgm:pt>
    <dgm:pt modelId="{76D5B8F4-2316-4452-888F-FA342CCEBCF5}" type="parTrans" cxnId="{9E1912C9-96BB-4BA1-AB3E-B1AAABDA8AB0}">
      <dgm:prSet/>
      <dgm:spPr/>
      <dgm:t>
        <a:bodyPr/>
        <a:lstStyle/>
        <a:p>
          <a:endParaRPr lang="ru-RU"/>
        </a:p>
      </dgm:t>
    </dgm:pt>
    <dgm:pt modelId="{7268B488-7619-4FB8-8172-A94AA0F694E0}" type="sibTrans" cxnId="{9E1912C9-96BB-4BA1-AB3E-B1AAABDA8AB0}">
      <dgm:prSet/>
      <dgm:spPr/>
      <dgm:t>
        <a:bodyPr/>
        <a:lstStyle/>
        <a:p>
          <a:endParaRPr lang="ru-RU"/>
        </a:p>
      </dgm:t>
    </dgm:pt>
    <dgm:pt modelId="{820D24E5-B2EB-43DE-B380-3526CB0230A8}">
      <dgm:prSet phldrT="[Текст]"/>
      <dgm:spPr/>
      <dgm:t>
        <a:bodyPr/>
        <a:lstStyle/>
        <a:p>
          <a:r>
            <a:rPr lang="ru-RU" dirty="0" smtClean="0"/>
            <a:t>Органы МСУ</a:t>
          </a:r>
          <a:endParaRPr lang="ru-RU" dirty="0"/>
        </a:p>
      </dgm:t>
    </dgm:pt>
    <dgm:pt modelId="{FB80E328-A001-4BAC-8FE5-A0014E19CC9F}" type="parTrans" cxnId="{1D8B1F7E-6F52-41DB-AB89-E4E199E1213D}">
      <dgm:prSet/>
      <dgm:spPr/>
      <dgm:t>
        <a:bodyPr/>
        <a:lstStyle/>
        <a:p>
          <a:endParaRPr lang="ru-RU"/>
        </a:p>
      </dgm:t>
    </dgm:pt>
    <dgm:pt modelId="{2CEB59E7-C454-4A53-B300-5F7F2C8A1F8A}" type="sibTrans" cxnId="{1D8B1F7E-6F52-41DB-AB89-E4E199E1213D}">
      <dgm:prSet/>
      <dgm:spPr/>
      <dgm:t>
        <a:bodyPr/>
        <a:lstStyle/>
        <a:p>
          <a:endParaRPr lang="ru-RU"/>
        </a:p>
      </dgm:t>
    </dgm:pt>
    <dgm:pt modelId="{BB58C7D7-0831-4CE7-AFCC-A1A164E673A8}">
      <dgm:prSet phldrT="[Текст]"/>
      <dgm:spPr/>
      <dgm:t>
        <a:bodyPr/>
        <a:lstStyle/>
        <a:p>
          <a:r>
            <a:rPr lang="ru-RU" dirty="0" smtClean="0"/>
            <a:t>Реквизиты дел</a:t>
          </a:r>
          <a:endParaRPr lang="ru-RU" dirty="0"/>
        </a:p>
      </dgm:t>
    </dgm:pt>
    <dgm:pt modelId="{24A81FB4-D452-483D-82FC-F160DDBBAD5E}" type="parTrans" cxnId="{23A5B71C-2EF7-40D4-BE2F-F9B6B0D7C5F4}">
      <dgm:prSet/>
      <dgm:spPr/>
      <dgm:t>
        <a:bodyPr/>
        <a:lstStyle/>
        <a:p>
          <a:endParaRPr lang="ru-RU"/>
        </a:p>
      </dgm:t>
    </dgm:pt>
    <dgm:pt modelId="{3F3F8871-9FBD-4109-8F24-70E05547F879}" type="sibTrans" cxnId="{23A5B71C-2EF7-40D4-BE2F-F9B6B0D7C5F4}">
      <dgm:prSet/>
      <dgm:spPr/>
      <dgm:t>
        <a:bodyPr/>
        <a:lstStyle/>
        <a:p>
          <a:endParaRPr lang="ru-RU"/>
        </a:p>
      </dgm:t>
    </dgm:pt>
    <dgm:pt modelId="{7DAB96C0-5D3F-4AAD-BE03-813AE76A010F}">
      <dgm:prSet phldrT="[Текст]"/>
      <dgm:spPr/>
      <dgm:t>
        <a:bodyPr/>
        <a:lstStyle/>
        <a:p>
          <a:r>
            <a:rPr lang="ru-RU" dirty="0" smtClean="0"/>
            <a:t>А40-106033/12, А40-99829/13, А76-6180/13</a:t>
          </a:r>
          <a:endParaRPr lang="ru-RU" dirty="0"/>
        </a:p>
      </dgm:t>
    </dgm:pt>
    <dgm:pt modelId="{F1B09142-F3D4-4A3E-9D13-A73CCC667709}" type="parTrans" cxnId="{E32B1A55-3141-4527-BE82-28DA9BC210DF}">
      <dgm:prSet/>
      <dgm:spPr/>
      <dgm:t>
        <a:bodyPr/>
        <a:lstStyle/>
        <a:p>
          <a:endParaRPr lang="ru-RU"/>
        </a:p>
      </dgm:t>
    </dgm:pt>
    <dgm:pt modelId="{92B67CF7-A295-43DF-8F9D-5C930B3C2332}" type="sibTrans" cxnId="{E32B1A55-3141-4527-BE82-28DA9BC210DF}">
      <dgm:prSet/>
      <dgm:spPr/>
      <dgm:t>
        <a:bodyPr/>
        <a:lstStyle/>
        <a:p>
          <a:endParaRPr lang="ru-RU"/>
        </a:p>
      </dgm:t>
    </dgm:pt>
    <dgm:pt modelId="{E144AECE-9801-4169-9036-90DF06F05A7B}" type="pres">
      <dgm:prSet presAssocID="{FBD58941-097F-4AAF-A506-E46405C3DA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47A360-0B2F-4D6C-89E1-A3FBD791F2E2}" type="pres">
      <dgm:prSet presAssocID="{BBEDA961-D49C-4CBB-B717-2F8C919DE08E}" presName="linNode" presStyleCnt="0"/>
      <dgm:spPr/>
    </dgm:pt>
    <dgm:pt modelId="{5AF359D8-190E-4AD5-BC28-568265D297C6}" type="pres">
      <dgm:prSet presAssocID="{BBEDA961-D49C-4CBB-B717-2F8C919DE08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53CBA-6866-4214-9CA9-8C870A2EB33B}" type="pres">
      <dgm:prSet presAssocID="{BBEDA961-D49C-4CBB-B717-2F8C919DE08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99F61-DE5A-4B65-AAFD-B0BB02BEAA04}" type="pres">
      <dgm:prSet presAssocID="{CC36E505-090B-4F5A-A9B9-A0B2F7F5D644}" presName="sp" presStyleCnt="0"/>
      <dgm:spPr/>
    </dgm:pt>
    <dgm:pt modelId="{4271BE55-DFC9-41C8-BB07-9E7D7590C49F}" type="pres">
      <dgm:prSet presAssocID="{072E0227-F89F-492E-A12A-71D09CBC6D34}" presName="linNode" presStyleCnt="0"/>
      <dgm:spPr/>
    </dgm:pt>
    <dgm:pt modelId="{A6B9EBD1-1AC9-4146-BE5E-C1A71D5D0DA9}" type="pres">
      <dgm:prSet presAssocID="{072E0227-F89F-492E-A12A-71D09CBC6D3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E69A00-1525-4C12-9A2D-C5A6A6E33A93}" type="pres">
      <dgm:prSet presAssocID="{072E0227-F89F-492E-A12A-71D09CBC6D3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DBC40-56EB-4C0A-82FE-C4B057340F3C}" type="pres">
      <dgm:prSet presAssocID="{55CC9B20-F1A3-48E5-B78E-36098D7AE2BA}" presName="sp" presStyleCnt="0"/>
      <dgm:spPr/>
    </dgm:pt>
    <dgm:pt modelId="{7443F8A8-B654-4DA9-A723-25495E690BC2}" type="pres">
      <dgm:prSet presAssocID="{BB58C7D7-0831-4CE7-AFCC-A1A164E673A8}" presName="linNode" presStyleCnt="0"/>
      <dgm:spPr/>
    </dgm:pt>
    <dgm:pt modelId="{B7E3D0D3-A6B1-4F55-871E-5AC2114C5288}" type="pres">
      <dgm:prSet presAssocID="{BB58C7D7-0831-4CE7-AFCC-A1A164E673A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00B9B-AE75-4A96-90F3-6E51B3061B3C}" type="pres">
      <dgm:prSet presAssocID="{BB58C7D7-0831-4CE7-AFCC-A1A164E673A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8B1F7E-6F52-41DB-AB89-E4E199E1213D}" srcId="{072E0227-F89F-492E-A12A-71D09CBC6D34}" destId="{820D24E5-B2EB-43DE-B380-3526CB0230A8}" srcOrd="1" destOrd="0" parTransId="{FB80E328-A001-4BAC-8FE5-A0014E19CC9F}" sibTransId="{2CEB59E7-C454-4A53-B300-5F7F2C8A1F8A}"/>
    <dgm:cxn modelId="{9EB935F5-E76B-4980-8540-5DED2D39AF04}" srcId="{BBEDA961-D49C-4CBB-B717-2F8C919DE08E}" destId="{CD21BAA6-45E1-499E-BC67-3727501F6B18}" srcOrd="0" destOrd="0" parTransId="{AEB3CE31-D1AD-428A-8F39-8A6D7D2FFE4B}" sibTransId="{A3CC188E-6F59-4AF1-B52C-964736C93E7B}"/>
    <dgm:cxn modelId="{3370394E-E34A-4F07-AD75-34ED0BD0BDA0}" type="presOf" srcId="{820D24E5-B2EB-43DE-B380-3526CB0230A8}" destId="{34E69A00-1525-4C12-9A2D-C5A6A6E33A93}" srcOrd="0" destOrd="1" presId="urn:microsoft.com/office/officeart/2005/8/layout/vList5"/>
    <dgm:cxn modelId="{EAD04317-2C98-40E4-9FC6-BF0D5445A09A}" type="presOf" srcId="{0C1090F1-2623-4F4B-93AF-49F17E122180}" destId="{34E69A00-1525-4C12-9A2D-C5A6A6E33A93}" srcOrd="0" destOrd="0" presId="urn:microsoft.com/office/officeart/2005/8/layout/vList5"/>
    <dgm:cxn modelId="{B88AB8E1-D578-49CB-8088-F43536BF9D24}" type="presOf" srcId="{CD21BAA6-45E1-499E-BC67-3727501F6B18}" destId="{51A53CBA-6866-4214-9CA9-8C870A2EB33B}" srcOrd="0" destOrd="0" presId="urn:microsoft.com/office/officeart/2005/8/layout/vList5"/>
    <dgm:cxn modelId="{8AA5D440-A299-48E7-8D17-3411700B199F}" type="presOf" srcId="{FBD58941-097F-4AAF-A506-E46405C3DA3D}" destId="{E144AECE-9801-4169-9036-90DF06F05A7B}" srcOrd="0" destOrd="0" presId="urn:microsoft.com/office/officeart/2005/8/layout/vList5"/>
    <dgm:cxn modelId="{2C573EEA-3376-4C8A-A238-C1B425887EF6}" srcId="{FBD58941-097F-4AAF-A506-E46405C3DA3D}" destId="{072E0227-F89F-492E-A12A-71D09CBC6D34}" srcOrd="1" destOrd="0" parTransId="{16592B71-F6A2-43F1-B619-B6D99B2556C4}" sibTransId="{55CC9B20-F1A3-48E5-B78E-36098D7AE2BA}"/>
    <dgm:cxn modelId="{3D69E345-A8A2-4F53-BA61-C924DFA1CB92}" type="presOf" srcId="{072E0227-F89F-492E-A12A-71D09CBC6D34}" destId="{A6B9EBD1-1AC9-4146-BE5E-C1A71D5D0DA9}" srcOrd="0" destOrd="0" presId="urn:microsoft.com/office/officeart/2005/8/layout/vList5"/>
    <dgm:cxn modelId="{E32B1A55-3141-4527-BE82-28DA9BC210DF}" srcId="{BB58C7D7-0831-4CE7-AFCC-A1A164E673A8}" destId="{7DAB96C0-5D3F-4AAD-BE03-813AE76A010F}" srcOrd="0" destOrd="0" parTransId="{F1B09142-F3D4-4A3E-9D13-A73CCC667709}" sibTransId="{92B67CF7-A295-43DF-8F9D-5C930B3C2332}"/>
    <dgm:cxn modelId="{FBC40FCD-8023-4DF1-AED5-62E1DFFCFAF6}" type="presOf" srcId="{BBEDA961-D49C-4CBB-B717-2F8C919DE08E}" destId="{5AF359D8-190E-4AD5-BC28-568265D297C6}" srcOrd="0" destOrd="0" presId="urn:microsoft.com/office/officeart/2005/8/layout/vList5"/>
    <dgm:cxn modelId="{473A943C-D30E-43A5-850D-5B0CDD762F9A}" srcId="{FBD58941-097F-4AAF-A506-E46405C3DA3D}" destId="{BBEDA961-D49C-4CBB-B717-2F8C919DE08E}" srcOrd="0" destOrd="0" parTransId="{3B2F31BC-CB2A-4212-A917-9A27065A99A5}" sibTransId="{CC36E505-090B-4F5A-A9B9-A0B2F7F5D644}"/>
    <dgm:cxn modelId="{A6121857-D1A7-443E-B7E8-72352E5FFC56}" type="presOf" srcId="{BB58C7D7-0831-4CE7-AFCC-A1A164E673A8}" destId="{B7E3D0D3-A6B1-4F55-871E-5AC2114C5288}" srcOrd="0" destOrd="0" presId="urn:microsoft.com/office/officeart/2005/8/layout/vList5"/>
    <dgm:cxn modelId="{9E1912C9-96BB-4BA1-AB3E-B1AAABDA8AB0}" srcId="{072E0227-F89F-492E-A12A-71D09CBC6D34}" destId="{0C1090F1-2623-4F4B-93AF-49F17E122180}" srcOrd="0" destOrd="0" parTransId="{76D5B8F4-2316-4452-888F-FA342CCEBCF5}" sibTransId="{7268B488-7619-4FB8-8172-A94AA0F694E0}"/>
    <dgm:cxn modelId="{F3937F67-5411-4A8C-AE5D-F865F33FF5CF}" type="presOf" srcId="{7DAB96C0-5D3F-4AAD-BE03-813AE76A010F}" destId="{0A300B9B-AE75-4A96-90F3-6E51B3061B3C}" srcOrd="0" destOrd="0" presId="urn:microsoft.com/office/officeart/2005/8/layout/vList5"/>
    <dgm:cxn modelId="{23A5B71C-2EF7-40D4-BE2F-F9B6B0D7C5F4}" srcId="{FBD58941-097F-4AAF-A506-E46405C3DA3D}" destId="{BB58C7D7-0831-4CE7-AFCC-A1A164E673A8}" srcOrd="2" destOrd="0" parTransId="{24A81FB4-D452-483D-82FC-F160DDBBAD5E}" sibTransId="{3F3F8871-9FBD-4109-8F24-70E05547F879}"/>
    <dgm:cxn modelId="{B6DF602C-1BFF-4BFF-8F5C-73891E80D17E}" type="presParOf" srcId="{E144AECE-9801-4169-9036-90DF06F05A7B}" destId="{5D47A360-0B2F-4D6C-89E1-A3FBD791F2E2}" srcOrd="0" destOrd="0" presId="urn:microsoft.com/office/officeart/2005/8/layout/vList5"/>
    <dgm:cxn modelId="{6D6A4778-21FD-4C9F-B35E-22200D3B0C68}" type="presParOf" srcId="{5D47A360-0B2F-4D6C-89E1-A3FBD791F2E2}" destId="{5AF359D8-190E-4AD5-BC28-568265D297C6}" srcOrd="0" destOrd="0" presId="urn:microsoft.com/office/officeart/2005/8/layout/vList5"/>
    <dgm:cxn modelId="{EC2BD299-4C1A-4551-A862-7D2E82675E0C}" type="presParOf" srcId="{5D47A360-0B2F-4D6C-89E1-A3FBD791F2E2}" destId="{51A53CBA-6866-4214-9CA9-8C870A2EB33B}" srcOrd="1" destOrd="0" presId="urn:microsoft.com/office/officeart/2005/8/layout/vList5"/>
    <dgm:cxn modelId="{A9C45DCF-4BBD-4092-B9F9-F7208C6B64F7}" type="presParOf" srcId="{E144AECE-9801-4169-9036-90DF06F05A7B}" destId="{41899F61-DE5A-4B65-AAFD-B0BB02BEAA04}" srcOrd="1" destOrd="0" presId="urn:microsoft.com/office/officeart/2005/8/layout/vList5"/>
    <dgm:cxn modelId="{9230EAD2-EB1C-4BB1-A3B5-F36356620A87}" type="presParOf" srcId="{E144AECE-9801-4169-9036-90DF06F05A7B}" destId="{4271BE55-DFC9-41C8-BB07-9E7D7590C49F}" srcOrd="2" destOrd="0" presId="urn:microsoft.com/office/officeart/2005/8/layout/vList5"/>
    <dgm:cxn modelId="{00F3ECD7-E862-4AAD-A28C-0E2B1B7B0188}" type="presParOf" srcId="{4271BE55-DFC9-41C8-BB07-9E7D7590C49F}" destId="{A6B9EBD1-1AC9-4146-BE5E-C1A71D5D0DA9}" srcOrd="0" destOrd="0" presId="urn:microsoft.com/office/officeart/2005/8/layout/vList5"/>
    <dgm:cxn modelId="{4340AEC7-0535-42F7-8515-EB2A653BA76B}" type="presParOf" srcId="{4271BE55-DFC9-41C8-BB07-9E7D7590C49F}" destId="{34E69A00-1525-4C12-9A2D-C5A6A6E33A93}" srcOrd="1" destOrd="0" presId="urn:microsoft.com/office/officeart/2005/8/layout/vList5"/>
    <dgm:cxn modelId="{F5B6550F-E73C-4C63-BB24-9A4AC801F8B9}" type="presParOf" srcId="{E144AECE-9801-4169-9036-90DF06F05A7B}" destId="{E03DBC40-56EB-4C0A-82FE-C4B057340F3C}" srcOrd="3" destOrd="0" presId="urn:microsoft.com/office/officeart/2005/8/layout/vList5"/>
    <dgm:cxn modelId="{A725C369-ADFE-446E-B893-9089BDDEFEE8}" type="presParOf" srcId="{E144AECE-9801-4169-9036-90DF06F05A7B}" destId="{7443F8A8-B654-4DA9-A723-25495E690BC2}" srcOrd="4" destOrd="0" presId="urn:microsoft.com/office/officeart/2005/8/layout/vList5"/>
    <dgm:cxn modelId="{81AFBE7B-9B0B-4D6A-9186-AF77C64C7F26}" type="presParOf" srcId="{7443F8A8-B654-4DA9-A723-25495E690BC2}" destId="{B7E3D0D3-A6B1-4F55-871E-5AC2114C5288}" srcOrd="0" destOrd="0" presId="urn:microsoft.com/office/officeart/2005/8/layout/vList5"/>
    <dgm:cxn modelId="{58A3AA4D-607C-4E07-AEC9-4D5F05DC9C98}" type="presParOf" srcId="{7443F8A8-B654-4DA9-A723-25495E690BC2}" destId="{0A300B9B-AE75-4A96-90F3-6E51B3061B3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3EE486-39A0-4261-B90B-34EE438BCCE5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2B4C25-7E85-4DBE-AC06-A906D75787B1}">
      <dgm:prSet phldrT="[Текст]"/>
      <dgm:spPr/>
      <dgm:t>
        <a:bodyPr/>
        <a:lstStyle/>
        <a:p>
          <a:pPr algn="l"/>
          <a:r>
            <a:rPr lang="ru-RU" dirty="0" smtClean="0"/>
            <a:t>ОМС принимает акт, ограничивающий размещение ВЛС </a:t>
          </a:r>
          <a:endParaRPr lang="ru-RU" dirty="0"/>
        </a:p>
      </dgm:t>
    </dgm:pt>
    <dgm:pt modelId="{15B341D0-CB5F-4680-B96B-FAA4C7F3B88B}" type="parTrans" cxnId="{FD7EEEDA-8308-4CB2-BBFD-0F115E8059C3}">
      <dgm:prSet/>
      <dgm:spPr/>
      <dgm:t>
        <a:bodyPr/>
        <a:lstStyle/>
        <a:p>
          <a:endParaRPr lang="ru-RU"/>
        </a:p>
      </dgm:t>
    </dgm:pt>
    <dgm:pt modelId="{97A93147-CFCD-4D65-BD78-93E509A314D5}" type="sibTrans" cxnId="{FD7EEEDA-8308-4CB2-BBFD-0F115E8059C3}">
      <dgm:prSet/>
      <dgm:spPr/>
      <dgm:t>
        <a:bodyPr/>
        <a:lstStyle/>
        <a:p>
          <a:endParaRPr lang="ru-RU"/>
        </a:p>
      </dgm:t>
    </dgm:pt>
    <dgm:pt modelId="{4EB84B10-F2EA-4E39-9C47-6D6475389DDD}">
      <dgm:prSet phldrT="[Текст]"/>
      <dgm:spPr/>
      <dgm:t>
        <a:bodyPr/>
        <a:lstStyle/>
        <a:p>
          <a:r>
            <a:rPr lang="ru-RU" dirty="0" smtClean="0"/>
            <a:t>ФАС признает акт ограничивающим конкуренцию</a:t>
          </a:r>
          <a:endParaRPr lang="ru-RU" dirty="0"/>
        </a:p>
      </dgm:t>
    </dgm:pt>
    <dgm:pt modelId="{4C4B45A1-13AB-46E0-BBFC-4D19875BD347}" type="parTrans" cxnId="{161772F5-C0DD-4DA2-BA58-9CE91F817D0F}">
      <dgm:prSet/>
      <dgm:spPr/>
      <dgm:t>
        <a:bodyPr/>
        <a:lstStyle/>
        <a:p>
          <a:endParaRPr lang="ru-RU"/>
        </a:p>
      </dgm:t>
    </dgm:pt>
    <dgm:pt modelId="{A7A32A86-3DA2-4E6A-9FF5-A30B33B2A7D7}" type="sibTrans" cxnId="{161772F5-C0DD-4DA2-BA58-9CE91F817D0F}">
      <dgm:prSet/>
      <dgm:spPr/>
      <dgm:t>
        <a:bodyPr/>
        <a:lstStyle/>
        <a:p>
          <a:endParaRPr lang="ru-RU"/>
        </a:p>
      </dgm:t>
    </dgm:pt>
    <dgm:pt modelId="{FE2682D7-0F3A-42E1-97EC-CD15911646DF}">
      <dgm:prSet phldrT="[Текст]"/>
      <dgm:spPr/>
      <dgm:t>
        <a:bodyPr/>
        <a:lstStyle/>
        <a:p>
          <a:r>
            <a:rPr lang="ru-RU" dirty="0" smtClean="0"/>
            <a:t>ОМС оспаривает акт, принятый ФАС</a:t>
          </a:r>
          <a:endParaRPr lang="ru-RU" dirty="0"/>
        </a:p>
      </dgm:t>
    </dgm:pt>
    <dgm:pt modelId="{90BBC0E1-C91E-452C-BB03-A1D4C92A6B97}" type="parTrans" cxnId="{0B2A36AE-CCDC-4CB8-804E-BD2607B8D657}">
      <dgm:prSet/>
      <dgm:spPr/>
      <dgm:t>
        <a:bodyPr/>
        <a:lstStyle/>
        <a:p>
          <a:endParaRPr lang="ru-RU"/>
        </a:p>
      </dgm:t>
    </dgm:pt>
    <dgm:pt modelId="{BA988FE5-B6E8-4897-AC2C-10579C2869E8}" type="sibTrans" cxnId="{0B2A36AE-CCDC-4CB8-804E-BD2607B8D657}">
      <dgm:prSet/>
      <dgm:spPr/>
      <dgm:t>
        <a:bodyPr/>
        <a:lstStyle/>
        <a:p>
          <a:endParaRPr lang="ru-RU"/>
        </a:p>
      </dgm:t>
    </dgm:pt>
    <dgm:pt modelId="{ABA35E1F-86C7-4BFA-90EF-5AE879972730}" type="pres">
      <dgm:prSet presAssocID="{E33EE486-39A0-4261-B90B-34EE438BCCE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64C1AF-D19B-49C2-A009-DB5DE9BAE5C5}" type="pres">
      <dgm:prSet presAssocID="{E33EE486-39A0-4261-B90B-34EE438BCCE5}" presName="dummyMaxCanvas" presStyleCnt="0">
        <dgm:presLayoutVars/>
      </dgm:prSet>
      <dgm:spPr/>
    </dgm:pt>
    <dgm:pt modelId="{9D287B65-E47F-46EC-9953-AD75E827484C}" type="pres">
      <dgm:prSet presAssocID="{E33EE486-39A0-4261-B90B-34EE438BCCE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708AE-68CF-47A1-9970-5C3786F604C8}" type="pres">
      <dgm:prSet presAssocID="{E33EE486-39A0-4261-B90B-34EE438BCCE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E847A-D608-4328-A5D9-0A876F108A37}" type="pres">
      <dgm:prSet presAssocID="{E33EE486-39A0-4261-B90B-34EE438BCCE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57B75-C173-4116-8070-35CAC9784215}" type="pres">
      <dgm:prSet presAssocID="{E33EE486-39A0-4261-B90B-34EE438BCCE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4A5BE-1EEA-48C8-9551-24819AC53F73}" type="pres">
      <dgm:prSet presAssocID="{E33EE486-39A0-4261-B90B-34EE438BCCE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D2C49-F02D-495E-ADDB-582522B49BD8}" type="pres">
      <dgm:prSet presAssocID="{E33EE486-39A0-4261-B90B-34EE438BCCE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4D9CC-26DE-4D07-A25E-9EF0ED348235}" type="pres">
      <dgm:prSet presAssocID="{E33EE486-39A0-4261-B90B-34EE438BCCE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A24D7-6109-4F75-B7AE-83305FCB80A3}" type="pres">
      <dgm:prSet presAssocID="{E33EE486-39A0-4261-B90B-34EE438BCCE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BEE11F-F87A-498B-9739-AD40AAA909AA}" type="presOf" srcId="{FE2682D7-0F3A-42E1-97EC-CD15911646DF}" destId="{6E8A24D7-6109-4F75-B7AE-83305FCB80A3}" srcOrd="1" destOrd="0" presId="urn:microsoft.com/office/officeart/2005/8/layout/vProcess5"/>
    <dgm:cxn modelId="{2EC89734-BD59-4D70-B2EE-1EF6CC648AD9}" type="presOf" srcId="{8A2B4C25-7E85-4DBE-AC06-A906D75787B1}" destId="{9D287B65-E47F-46EC-9953-AD75E827484C}" srcOrd="0" destOrd="0" presId="urn:microsoft.com/office/officeart/2005/8/layout/vProcess5"/>
    <dgm:cxn modelId="{BC616B61-C45D-418E-BA93-5728CD0410DC}" type="presOf" srcId="{8A2B4C25-7E85-4DBE-AC06-A906D75787B1}" destId="{5D2D2C49-F02D-495E-ADDB-582522B49BD8}" srcOrd="1" destOrd="0" presId="urn:microsoft.com/office/officeart/2005/8/layout/vProcess5"/>
    <dgm:cxn modelId="{0B2A36AE-CCDC-4CB8-804E-BD2607B8D657}" srcId="{E33EE486-39A0-4261-B90B-34EE438BCCE5}" destId="{FE2682D7-0F3A-42E1-97EC-CD15911646DF}" srcOrd="2" destOrd="0" parTransId="{90BBC0E1-C91E-452C-BB03-A1D4C92A6B97}" sibTransId="{BA988FE5-B6E8-4897-AC2C-10579C2869E8}"/>
    <dgm:cxn modelId="{161772F5-C0DD-4DA2-BA58-9CE91F817D0F}" srcId="{E33EE486-39A0-4261-B90B-34EE438BCCE5}" destId="{4EB84B10-F2EA-4E39-9C47-6D6475389DDD}" srcOrd="1" destOrd="0" parTransId="{4C4B45A1-13AB-46E0-BBFC-4D19875BD347}" sibTransId="{A7A32A86-3DA2-4E6A-9FF5-A30B33B2A7D7}"/>
    <dgm:cxn modelId="{791D98ED-F34F-440B-B66C-6F6E4D945459}" type="presOf" srcId="{FE2682D7-0F3A-42E1-97EC-CD15911646DF}" destId="{BE5E847A-D608-4328-A5D9-0A876F108A37}" srcOrd="0" destOrd="0" presId="urn:microsoft.com/office/officeart/2005/8/layout/vProcess5"/>
    <dgm:cxn modelId="{FD7EEEDA-8308-4CB2-BBFD-0F115E8059C3}" srcId="{E33EE486-39A0-4261-B90B-34EE438BCCE5}" destId="{8A2B4C25-7E85-4DBE-AC06-A906D75787B1}" srcOrd="0" destOrd="0" parTransId="{15B341D0-CB5F-4680-B96B-FAA4C7F3B88B}" sibTransId="{97A93147-CFCD-4D65-BD78-93E509A314D5}"/>
    <dgm:cxn modelId="{CC17ECEF-354A-40B2-8C96-8B924F28F55B}" type="presOf" srcId="{E33EE486-39A0-4261-B90B-34EE438BCCE5}" destId="{ABA35E1F-86C7-4BFA-90EF-5AE879972730}" srcOrd="0" destOrd="0" presId="urn:microsoft.com/office/officeart/2005/8/layout/vProcess5"/>
    <dgm:cxn modelId="{E7A1587B-BB29-4B52-9AF9-807F79E341CD}" type="presOf" srcId="{97A93147-CFCD-4D65-BD78-93E509A314D5}" destId="{BE357B75-C173-4116-8070-35CAC9784215}" srcOrd="0" destOrd="0" presId="urn:microsoft.com/office/officeart/2005/8/layout/vProcess5"/>
    <dgm:cxn modelId="{A13C84E8-3A11-47FE-96FE-479AA6089878}" type="presOf" srcId="{A7A32A86-3DA2-4E6A-9FF5-A30B33B2A7D7}" destId="{F7F4A5BE-1EEA-48C8-9551-24819AC53F73}" srcOrd="0" destOrd="0" presId="urn:microsoft.com/office/officeart/2005/8/layout/vProcess5"/>
    <dgm:cxn modelId="{34A21165-D320-4C7C-B31E-3F2C2EC7A5B5}" type="presOf" srcId="{4EB84B10-F2EA-4E39-9C47-6D6475389DDD}" destId="{D6B4D9CC-26DE-4D07-A25E-9EF0ED348235}" srcOrd="1" destOrd="0" presId="urn:microsoft.com/office/officeart/2005/8/layout/vProcess5"/>
    <dgm:cxn modelId="{1E1FDAA3-6B81-46F0-A554-C34AF3734FBD}" type="presOf" srcId="{4EB84B10-F2EA-4E39-9C47-6D6475389DDD}" destId="{82B708AE-68CF-47A1-9970-5C3786F604C8}" srcOrd="0" destOrd="0" presId="urn:microsoft.com/office/officeart/2005/8/layout/vProcess5"/>
    <dgm:cxn modelId="{16AF95E6-B3C5-4D9F-9243-C4C21B083261}" type="presParOf" srcId="{ABA35E1F-86C7-4BFA-90EF-5AE879972730}" destId="{3B64C1AF-D19B-49C2-A009-DB5DE9BAE5C5}" srcOrd="0" destOrd="0" presId="urn:microsoft.com/office/officeart/2005/8/layout/vProcess5"/>
    <dgm:cxn modelId="{38E22217-2C7A-4F0C-839F-5FCAAF4E2638}" type="presParOf" srcId="{ABA35E1F-86C7-4BFA-90EF-5AE879972730}" destId="{9D287B65-E47F-46EC-9953-AD75E827484C}" srcOrd="1" destOrd="0" presId="urn:microsoft.com/office/officeart/2005/8/layout/vProcess5"/>
    <dgm:cxn modelId="{50C279C7-CA65-4672-AF6B-F0A7545747F8}" type="presParOf" srcId="{ABA35E1F-86C7-4BFA-90EF-5AE879972730}" destId="{82B708AE-68CF-47A1-9970-5C3786F604C8}" srcOrd="2" destOrd="0" presId="urn:microsoft.com/office/officeart/2005/8/layout/vProcess5"/>
    <dgm:cxn modelId="{96D39631-1FFD-4C30-A627-477429B5E265}" type="presParOf" srcId="{ABA35E1F-86C7-4BFA-90EF-5AE879972730}" destId="{BE5E847A-D608-4328-A5D9-0A876F108A37}" srcOrd="3" destOrd="0" presId="urn:microsoft.com/office/officeart/2005/8/layout/vProcess5"/>
    <dgm:cxn modelId="{B904C252-204F-428D-AD9D-C9BC157E13A7}" type="presParOf" srcId="{ABA35E1F-86C7-4BFA-90EF-5AE879972730}" destId="{BE357B75-C173-4116-8070-35CAC9784215}" srcOrd="4" destOrd="0" presId="urn:microsoft.com/office/officeart/2005/8/layout/vProcess5"/>
    <dgm:cxn modelId="{08D0527A-B770-4697-AA1D-F5FBD84E27CD}" type="presParOf" srcId="{ABA35E1F-86C7-4BFA-90EF-5AE879972730}" destId="{F7F4A5BE-1EEA-48C8-9551-24819AC53F73}" srcOrd="5" destOrd="0" presId="urn:microsoft.com/office/officeart/2005/8/layout/vProcess5"/>
    <dgm:cxn modelId="{B12A8AE1-61EE-4F96-B560-EF85B1A203EE}" type="presParOf" srcId="{ABA35E1F-86C7-4BFA-90EF-5AE879972730}" destId="{5D2D2C49-F02D-495E-ADDB-582522B49BD8}" srcOrd="6" destOrd="0" presId="urn:microsoft.com/office/officeart/2005/8/layout/vProcess5"/>
    <dgm:cxn modelId="{FB2122D5-8CF7-478A-A908-ED211BF3B656}" type="presParOf" srcId="{ABA35E1F-86C7-4BFA-90EF-5AE879972730}" destId="{D6B4D9CC-26DE-4D07-A25E-9EF0ED348235}" srcOrd="7" destOrd="0" presId="urn:microsoft.com/office/officeart/2005/8/layout/vProcess5"/>
    <dgm:cxn modelId="{17A5D551-9B31-4D85-AFB4-2723C004D7AF}" type="presParOf" srcId="{ABA35E1F-86C7-4BFA-90EF-5AE879972730}" destId="{6E8A24D7-6109-4F75-B7AE-83305FCB80A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7E2E01-D5A2-44A4-92B6-AEB03F4A854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4E9783-FB8A-4F4A-B60E-CB7F1A3D699B}">
      <dgm:prSet phldrT="[Текст]" custT="1"/>
      <dgm:spPr/>
      <dgm:t>
        <a:bodyPr/>
        <a:lstStyle/>
        <a:p>
          <a:r>
            <a:rPr lang="ru-RU" sz="2400" dirty="0" smtClean="0"/>
            <a:t>Позиция суда</a:t>
          </a:r>
          <a:endParaRPr lang="ru-RU" sz="2400" dirty="0"/>
        </a:p>
      </dgm:t>
    </dgm:pt>
    <dgm:pt modelId="{FA358360-2CFF-409F-9F76-EAE468C46994}" type="parTrans" cxnId="{E7A575E4-0F6E-407A-936E-FB8CE4B983D5}">
      <dgm:prSet/>
      <dgm:spPr/>
      <dgm:t>
        <a:bodyPr/>
        <a:lstStyle/>
        <a:p>
          <a:endParaRPr lang="ru-RU"/>
        </a:p>
      </dgm:t>
    </dgm:pt>
    <dgm:pt modelId="{78818631-ECFF-456F-BC6B-A339E782036B}" type="sibTrans" cxnId="{E7A575E4-0F6E-407A-936E-FB8CE4B983D5}">
      <dgm:prSet/>
      <dgm:spPr/>
      <dgm:t>
        <a:bodyPr/>
        <a:lstStyle/>
        <a:p>
          <a:endParaRPr lang="ru-RU"/>
        </a:p>
      </dgm:t>
    </dgm:pt>
    <dgm:pt modelId="{F5DD3272-329C-495F-A6A7-0A41A4BA1B09}">
      <dgm:prSet phldrT="[Текст]" custT="1"/>
      <dgm:spPr/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ru-RU" sz="2200" dirty="0" smtClean="0"/>
            <a:t>Действиями ОМС создана неопределенность в сфере размещения ВЛС, т.к. градостроительным регламентом  города не предусмотрены зоны для строительства ЛКСС.</a:t>
          </a:r>
          <a:endParaRPr lang="ru-RU" sz="2200" dirty="0"/>
        </a:p>
      </dgm:t>
    </dgm:pt>
    <dgm:pt modelId="{646F5EA2-BBB2-461F-96EC-DF34CAEFEC30}" type="parTrans" cxnId="{510E6FF2-CE16-4703-9838-0347EFEE7A4C}">
      <dgm:prSet/>
      <dgm:spPr/>
      <dgm:t>
        <a:bodyPr/>
        <a:lstStyle/>
        <a:p>
          <a:endParaRPr lang="ru-RU"/>
        </a:p>
      </dgm:t>
    </dgm:pt>
    <dgm:pt modelId="{DCA9760A-60E1-44F6-A409-E36870334D31}" type="sibTrans" cxnId="{510E6FF2-CE16-4703-9838-0347EFEE7A4C}">
      <dgm:prSet/>
      <dgm:spPr/>
      <dgm:t>
        <a:bodyPr/>
        <a:lstStyle/>
        <a:p>
          <a:endParaRPr lang="ru-RU"/>
        </a:p>
      </dgm:t>
    </dgm:pt>
    <dgm:pt modelId="{9CB6B758-ED7A-401A-A95A-9F3506998264}">
      <dgm:prSet phldrT="[Текст]" custT="1"/>
      <dgm:spPr/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ru-RU" sz="2200" dirty="0" smtClean="0"/>
            <a:t>ОМС создал угрозу конкуренции на рынке услуг связи, т.к. операторы, имеющие подземные ЛКСС, получили преимущество.</a:t>
          </a:r>
          <a:endParaRPr lang="ru-RU" sz="2200" dirty="0"/>
        </a:p>
      </dgm:t>
    </dgm:pt>
    <dgm:pt modelId="{530BE45F-5BD5-4F58-965C-302C2CD839E8}" type="parTrans" cxnId="{14BD50CC-C4B2-4D93-A1D4-AD43673FE627}">
      <dgm:prSet/>
      <dgm:spPr/>
      <dgm:t>
        <a:bodyPr/>
        <a:lstStyle/>
        <a:p>
          <a:endParaRPr lang="ru-RU"/>
        </a:p>
      </dgm:t>
    </dgm:pt>
    <dgm:pt modelId="{09DB901C-ED86-4611-B6AB-DF1D8BCE7FEF}" type="sibTrans" cxnId="{14BD50CC-C4B2-4D93-A1D4-AD43673FE627}">
      <dgm:prSet/>
      <dgm:spPr/>
      <dgm:t>
        <a:bodyPr/>
        <a:lstStyle/>
        <a:p>
          <a:endParaRPr lang="ru-RU"/>
        </a:p>
      </dgm:t>
    </dgm:pt>
    <dgm:pt modelId="{285AD9BF-F962-4167-A63B-97C99BE7F0E1}">
      <dgm:prSet phldrT="[Текст]" custT="1"/>
      <dgm:spPr/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ru-RU" sz="2200" dirty="0" smtClean="0"/>
            <a:t>Создана основа для прекращения «Горсвет» и «ТТУ» договоров об использовании опор для размещения ВЛС.</a:t>
          </a:r>
          <a:endParaRPr lang="ru-RU" sz="2200" dirty="0"/>
        </a:p>
      </dgm:t>
    </dgm:pt>
    <dgm:pt modelId="{C881B756-4ABD-4DFE-BAA5-459BB39F4B40}" type="parTrans" cxnId="{44C2C098-8FEB-4FD7-BF34-9E279DB2017D}">
      <dgm:prSet/>
      <dgm:spPr/>
      <dgm:t>
        <a:bodyPr/>
        <a:lstStyle/>
        <a:p>
          <a:endParaRPr lang="ru-RU"/>
        </a:p>
      </dgm:t>
    </dgm:pt>
    <dgm:pt modelId="{7C007CDB-7564-43EA-970C-87BC251B9A6B}" type="sibTrans" cxnId="{44C2C098-8FEB-4FD7-BF34-9E279DB2017D}">
      <dgm:prSet/>
      <dgm:spPr/>
      <dgm:t>
        <a:bodyPr/>
        <a:lstStyle/>
        <a:p>
          <a:endParaRPr lang="ru-RU"/>
        </a:p>
      </dgm:t>
    </dgm:pt>
    <dgm:pt modelId="{9B9CC3B0-69AB-4C85-83D8-4034A6787A9A}" type="pres">
      <dgm:prSet presAssocID="{887E2E01-D5A2-44A4-92B6-AEB03F4A85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DAF83B-8E44-4D59-93E9-13741BE34C77}" type="pres">
      <dgm:prSet presAssocID="{EF4E9783-FB8A-4F4A-B60E-CB7F1A3D699B}" presName="parentText" presStyleLbl="node1" presStyleIdx="0" presStyleCnt="1" custScaleX="105392" custScaleY="201208" custLinFactNeighborX="310" custLinFactNeighborY="-69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13E15-6033-4480-9C91-3F24C7E43FD4}" type="pres">
      <dgm:prSet presAssocID="{EF4E9783-FB8A-4F4A-B60E-CB7F1A3D699B}" presName="childText" presStyleLbl="revTx" presStyleIdx="0" presStyleCnt="1" custScaleX="101735" custScaleY="106470" custLinFactNeighborX="-15301" custLinFactNeighborY="9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7720B0-9149-4166-9661-679C4C02A64B}" type="presOf" srcId="{285AD9BF-F962-4167-A63B-97C99BE7F0E1}" destId="{38213E15-6033-4480-9C91-3F24C7E43FD4}" srcOrd="0" destOrd="1" presId="urn:microsoft.com/office/officeart/2005/8/layout/vList2"/>
    <dgm:cxn modelId="{510E6FF2-CE16-4703-9838-0347EFEE7A4C}" srcId="{EF4E9783-FB8A-4F4A-B60E-CB7F1A3D699B}" destId="{F5DD3272-329C-495F-A6A7-0A41A4BA1B09}" srcOrd="0" destOrd="0" parTransId="{646F5EA2-BBB2-461F-96EC-DF34CAEFEC30}" sibTransId="{DCA9760A-60E1-44F6-A409-E36870334D31}"/>
    <dgm:cxn modelId="{E7A575E4-0F6E-407A-936E-FB8CE4B983D5}" srcId="{887E2E01-D5A2-44A4-92B6-AEB03F4A8549}" destId="{EF4E9783-FB8A-4F4A-B60E-CB7F1A3D699B}" srcOrd="0" destOrd="0" parTransId="{FA358360-2CFF-409F-9F76-EAE468C46994}" sibTransId="{78818631-ECFF-456F-BC6B-A339E782036B}"/>
    <dgm:cxn modelId="{44C2C098-8FEB-4FD7-BF34-9E279DB2017D}" srcId="{EF4E9783-FB8A-4F4A-B60E-CB7F1A3D699B}" destId="{285AD9BF-F962-4167-A63B-97C99BE7F0E1}" srcOrd="1" destOrd="0" parTransId="{C881B756-4ABD-4DFE-BAA5-459BB39F4B40}" sibTransId="{7C007CDB-7564-43EA-970C-87BC251B9A6B}"/>
    <dgm:cxn modelId="{0216B84D-A9A8-40AD-A0B5-9F5F6E1DF12C}" type="presOf" srcId="{9CB6B758-ED7A-401A-A95A-9F3506998264}" destId="{38213E15-6033-4480-9C91-3F24C7E43FD4}" srcOrd="0" destOrd="2" presId="urn:microsoft.com/office/officeart/2005/8/layout/vList2"/>
    <dgm:cxn modelId="{CEF37CD1-AA70-4E48-A02C-785CE1366925}" type="presOf" srcId="{F5DD3272-329C-495F-A6A7-0A41A4BA1B09}" destId="{38213E15-6033-4480-9C91-3F24C7E43FD4}" srcOrd="0" destOrd="0" presId="urn:microsoft.com/office/officeart/2005/8/layout/vList2"/>
    <dgm:cxn modelId="{1B10CCF0-41ED-4FED-B6A1-BD957C2FF6C2}" type="presOf" srcId="{EF4E9783-FB8A-4F4A-B60E-CB7F1A3D699B}" destId="{00DAF83B-8E44-4D59-93E9-13741BE34C77}" srcOrd="0" destOrd="0" presId="urn:microsoft.com/office/officeart/2005/8/layout/vList2"/>
    <dgm:cxn modelId="{93BCEF27-C8A8-456B-B5DC-395CBAECD314}" type="presOf" srcId="{887E2E01-D5A2-44A4-92B6-AEB03F4A8549}" destId="{9B9CC3B0-69AB-4C85-83D8-4034A6787A9A}" srcOrd="0" destOrd="0" presId="urn:microsoft.com/office/officeart/2005/8/layout/vList2"/>
    <dgm:cxn modelId="{14BD50CC-C4B2-4D93-A1D4-AD43673FE627}" srcId="{EF4E9783-FB8A-4F4A-B60E-CB7F1A3D699B}" destId="{9CB6B758-ED7A-401A-A95A-9F3506998264}" srcOrd="2" destOrd="0" parTransId="{530BE45F-5BD5-4F58-965C-302C2CD839E8}" sibTransId="{09DB901C-ED86-4611-B6AB-DF1D8BCE7FEF}"/>
    <dgm:cxn modelId="{4972731B-A79C-457C-AB1B-8C86994C065C}" type="presParOf" srcId="{9B9CC3B0-69AB-4C85-83D8-4034A6787A9A}" destId="{00DAF83B-8E44-4D59-93E9-13741BE34C77}" srcOrd="0" destOrd="0" presId="urn:microsoft.com/office/officeart/2005/8/layout/vList2"/>
    <dgm:cxn modelId="{FCA9602E-2FF1-473B-A43A-0A7080A4F33A}" type="presParOf" srcId="{9B9CC3B0-69AB-4C85-83D8-4034A6787A9A}" destId="{38213E15-6033-4480-9C91-3F24C7E43FD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D58941-097F-4AAF-A506-E46405C3DA3D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EDA961-D49C-4CBB-B717-2F8C919DE08E}">
      <dgm:prSet phldrT="[Текст]"/>
      <dgm:spPr/>
      <dgm:t>
        <a:bodyPr/>
        <a:lstStyle/>
        <a:p>
          <a:r>
            <a:rPr lang="ru-RU" dirty="0" smtClean="0"/>
            <a:t>Предмет спора</a:t>
          </a:r>
          <a:endParaRPr lang="ru-RU" dirty="0"/>
        </a:p>
      </dgm:t>
    </dgm:pt>
    <dgm:pt modelId="{3B2F31BC-CB2A-4212-A917-9A27065A99A5}" type="parTrans" cxnId="{473A943C-D30E-43A5-850D-5B0CDD762F9A}">
      <dgm:prSet/>
      <dgm:spPr/>
      <dgm:t>
        <a:bodyPr/>
        <a:lstStyle/>
        <a:p>
          <a:endParaRPr lang="ru-RU"/>
        </a:p>
      </dgm:t>
    </dgm:pt>
    <dgm:pt modelId="{CC36E505-090B-4F5A-A9B9-A0B2F7F5D644}" type="sibTrans" cxnId="{473A943C-D30E-43A5-850D-5B0CDD762F9A}">
      <dgm:prSet/>
      <dgm:spPr/>
      <dgm:t>
        <a:bodyPr/>
        <a:lstStyle/>
        <a:p>
          <a:endParaRPr lang="ru-RU"/>
        </a:p>
      </dgm:t>
    </dgm:pt>
    <dgm:pt modelId="{CD21BAA6-45E1-499E-BC67-3727501F6B18}">
      <dgm:prSet phldrT="[Текст]"/>
      <dgm:spPr/>
      <dgm:t>
        <a:bodyPr/>
        <a:lstStyle/>
        <a:p>
          <a:r>
            <a:rPr lang="ru-RU" dirty="0" smtClean="0"/>
            <a:t>Оспаривание актов органов ФАС о нарушении антимонопольного законодательства</a:t>
          </a:r>
          <a:endParaRPr lang="ru-RU" dirty="0"/>
        </a:p>
      </dgm:t>
    </dgm:pt>
    <dgm:pt modelId="{AEB3CE31-D1AD-428A-8F39-8A6D7D2FFE4B}" type="parTrans" cxnId="{9EB935F5-E76B-4980-8540-5DED2D39AF04}">
      <dgm:prSet/>
      <dgm:spPr/>
      <dgm:t>
        <a:bodyPr/>
        <a:lstStyle/>
        <a:p>
          <a:endParaRPr lang="ru-RU"/>
        </a:p>
      </dgm:t>
    </dgm:pt>
    <dgm:pt modelId="{A3CC188E-6F59-4AF1-B52C-964736C93E7B}" type="sibTrans" cxnId="{9EB935F5-E76B-4980-8540-5DED2D39AF04}">
      <dgm:prSet/>
      <dgm:spPr/>
      <dgm:t>
        <a:bodyPr/>
        <a:lstStyle/>
        <a:p>
          <a:endParaRPr lang="ru-RU"/>
        </a:p>
      </dgm:t>
    </dgm:pt>
    <dgm:pt modelId="{072E0227-F89F-492E-A12A-71D09CBC6D34}">
      <dgm:prSet phldrT="[Текст]"/>
      <dgm:spPr/>
      <dgm:t>
        <a:bodyPr/>
        <a:lstStyle/>
        <a:p>
          <a:r>
            <a:rPr lang="ru-RU" dirty="0" smtClean="0"/>
            <a:t>Стороны</a:t>
          </a:r>
          <a:endParaRPr lang="ru-RU" dirty="0"/>
        </a:p>
      </dgm:t>
    </dgm:pt>
    <dgm:pt modelId="{16592B71-F6A2-43F1-B619-B6D99B2556C4}" type="parTrans" cxnId="{2C573EEA-3376-4C8A-A238-C1B425887EF6}">
      <dgm:prSet/>
      <dgm:spPr/>
      <dgm:t>
        <a:bodyPr/>
        <a:lstStyle/>
        <a:p>
          <a:endParaRPr lang="ru-RU"/>
        </a:p>
      </dgm:t>
    </dgm:pt>
    <dgm:pt modelId="{55CC9B20-F1A3-48E5-B78E-36098D7AE2BA}" type="sibTrans" cxnId="{2C573EEA-3376-4C8A-A238-C1B425887EF6}">
      <dgm:prSet/>
      <dgm:spPr/>
      <dgm:t>
        <a:bodyPr/>
        <a:lstStyle/>
        <a:p>
          <a:endParaRPr lang="ru-RU"/>
        </a:p>
      </dgm:t>
    </dgm:pt>
    <dgm:pt modelId="{0C1090F1-2623-4F4B-93AF-49F17E122180}">
      <dgm:prSet phldrT="[Текст]"/>
      <dgm:spPr/>
      <dgm:t>
        <a:bodyPr/>
        <a:lstStyle/>
        <a:p>
          <a:r>
            <a:rPr lang="ru-RU" dirty="0" smtClean="0"/>
            <a:t>Органы ФАС</a:t>
          </a:r>
          <a:endParaRPr lang="ru-RU" dirty="0"/>
        </a:p>
      </dgm:t>
    </dgm:pt>
    <dgm:pt modelId="{76D5B8F4-2316-4452-888F-FA342CCEBCF5}" type="parTrans" cxnId="{9E1912C9-96BB-4BA1-AB3E-B1AAABDA8AB0}">
      <dgm:prSet/>
      <dgm:spPr/>
      <dgm:t>
        <a:bodyPr/>
        <a:lstStyle/>
        <a:p>
          <a:endParaRPr lang="ru-RU"/>
        </a:p>
      </dgm:t>
    </dgm:pt>
    <dgm:pt modelId="{7268B488-7619-4FB8-8172-A94AA0F694E0}" type="sibTrans" cxnId="{9E1912C9-96BB-4BA1-AB3E-B1AAABDA8AB0}">
      <dgm:prSet/>
      <dgm:spPr/>
      <dgm:t>
        <a:bodyPr/>
        <a:lstStyle/>
        <a:p>
          <a:endParaRPr lang="ru-RU"/>
        </a:p>
      </dgm:t>
    </dgm:pt>
    <dgm:pt modelId="{820D24E5-B2EB-43DE-B380-3526CB0230A8}">
      <dgm:prSet phldrT="[Текст]"/>
      <dgm:spPr/>
      <dgm:t>
        <a:bodyPr/>
        <a:lstStyle/>
        <a:p>
          <a:r>
            <a:rPr lang="ru-RU" dirty="0" smtClean="0"/>
            <a:t>Муниципальные организации</a:t>
          </a:r>
          <a:endParaRPr lang="ru-RU" dirty="0"/>
        </a:p>
      </dgm:t>
    </dgm:pt>
    <dgm:pt modelId="{FB80E328-A001-4BAC-8FE5-A0014E19CC9F}" type="parTrans" cxnId="{1D8B1F7E-6F52-41DB-AB89-E4E199E1213D}">
      <dgm:prSet/>
      <dgm:spPr/>
      <dgm:t>
        <a:bodyPr/>
        <a:lstStyle/>
        <a:p>
          <a:endParaRPr lang="ru-RU"/>
        </a:p>
      </dgm:t>
    </dgm:pt>
    <dgm:pt modelId="{2CEB59E7-C454-4A53-B300-5F7F2C8A1F8A}" type="sibTrans" cxnId="{1D8B1F7E-6F52-41DB-AB89-E4E199E1213D}">
      <dgm:prSet/>
      <dgm:spPr/>
      <dgm:t>
        <a:bodyPr/>
        <a:lstStyle/>
        <a:p>
          <a:endParaRPr lang="ru-RU"/>
        </a:p>
      </dgm:t>
    </dgm:pt>
    <dgm:pt modelId="{BB58C7D7-0831-4CE7-AFCC-A1A164E673A8}">
      <dgm:prSet phldrT="[Текст]"/>
      <dgm:spPr/>
      <dgm:t>
        <a:bodyPr/>
        <a:lstStyle/>
        <a:p>
          <a:r>
            <a:rPr lang="ru-RU" dirty="0" smtClean="0"/>
            <a:t>Реквизиты дел</a:t>
          </a:r>
          <a:endParaRPr lang="ru-RU" dirty="0"/>
        </a:p>
      </dgm:t>
    </dgm:pt>
    <dgm:pt modelId="{24A81FB4-D452-483D-82FC-F160DDBBAD5E}" type="parTrans" cxnId="{23A5B71C-2EF7-40D4-BE2F-F9B6B0D7C5F4}">
      <dgm:prSet/>
      <dgm:spPr/>
      <dgm:t>
        <a:bodyPr/>
        <a:lstStyle/>
        <a:p>
          <a:endParaRPr lang="ru-RU"/>
        </a:p>
      </dgm:t>
    </dgm:pt>
    <dgm:pt modelId="{3F3F8871-9FBD-4109-8F24-70E05547F879}" type="sibTrans" cxnId="{23A5B71C-2EF7-40D4-BE2F-F9B6B0D7C5F4}">
      <dgm:prSet/>
      <dgm:spPr/>
      <dgm:t>
        <a:bodyPr/>
        <a:lstStyle/>
        <a:p>
          <a:endParaRPr lang="ru-RU"/>
        </a:p>
      </dgm:t>
    </dgm:pt>
    <dgm:pt modelId="{7DAB96C0-5D3F-4AAD-BE03-813AE76A010F}">
      <dgm:prSet phldrT="[Текст]"/>
      <dgm:spPr/>
      <dgm:t>
        <a:bodyPr/>
        <a:lstStyle/>
        <a:p>
          <a:r>
            <a:rPr lang="ru-RU" b="0" dirty="0" smtClean="0"/>
            <a:t>А40-90629/13, А60-21879/14, А60-25878/15  </a:t>
          </a:r>
          <a:endParaRPr lang="ru-RU" b="0" dirty="0"/>
        </a:p>
      </dgm:t>
    </dgm:pt>
    <dgm:pt modelId="{F1B09142-F3D4-4A3E-9D13-A73CCC667709}" type="parTrans" cxnId="{E32B1A55-3141-4527-BE82-28DA9BC210DF}">
      <dgm:prSet/>
      <dgm:spPr/>
      <dgm:t>
        <a:bodyPr/>
        <a:lstStyle/>
        <a:p>
          <a:endParaRPr lang="ru-RU"/>
        </a:p>
      </dgm:t>
    </dgm:pt>
    <dgm:pt modelId="{92B67CF7-A295-43DF-8F9D-5C930B3C2332}" type="sibTrans" cxnId="{E32B1A55-3141-4527-BE82-28DA9BC210DF}">
      <dgm:prSet/>
      <dgm:spPr/>
      <dgm:t>
        <a:bodyPr/>
        <a:lstStyle/>
        <a:p>
          <a:endParaRPr lang="ru-RU"/>
        </a:p>
      </dgm:t>
    </dgm:pt>
    <dgm:pt modelId="{E144AECE-9801-4169-9036-90DF06F05A7B}" type="pres">
      <dgm:prSet presAssocID="{FBD58941-097F-4AAF-A506-E46405C3DA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47A360-0B2F-4D6C-89E1-A3FBD791F2E2}" type="pres">
      <dgm:prSet presAssocID="{BBEDA961-D49C-4CBB-B717-2F8C919DE08E}" presName="linNode" presStyleCnt="0"/>
      <dgm:spPr/>
    </dgm:pt>
    <dgm:pt modelId="{5AF359D8-190E-4AD5-BC28-568265D297C6}" type="pres">
      <dgm:prSet presAssocID="{BBEDA961-D49C-4CBB-B717-2F8C919DE08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53CBA-6866-4214-9CA9-8C870A2EB33B}" type="pres">
      <dgm:prSet presAssocID="{BBEDA961-D49C-4CBB-B717-2F8C919DE08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99F61-DE5A-4B65-AAFD-B0BB02BEAA04}" type="pres">
      <dgm:prSet presAssocID="{CC36E505-090B-4F5A-A9B9-A0B2F7F5D644}" presName="sp" presStyleCnt="0"/>
      <dgm:spPr/>
    </dgm:pt>
    <dgm:pt modelId="{4271BE55-DFC9-41C8-BB07-9E7D7590C49F}" type="pres">
      <dgm:prSet presAssocID="{072E0227-F89F-492E-A12A-71D09CBC6D34}" presName="linNode" presStyleCnt="0"/>
      <dgm:spPr/>
    </dgm:pt>
    <dgm:pt modelId="{A6B9EBD1-1AC9-4146-BE5E-C1A71D5D0DA9}" type="pres">
      <dgm:prSet presAssocID="{072E0227-F89F-492E-A12A-71D09CBC6D3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E69A00-1525-4C12-9A2D-C5A6A6E33A93}" type="pres">
      <dgm:prSet presAssocID="{072E0227-F89F-492E-A12A-71D09CBC6D3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DBC40-56EB-4C0A-82FE-C4B057340F3C}" type="pres">
      <dgm:prSet presAssocID="{55CC9B20-F1A3-48E5-B78E-36098D7AE2BA}" presName="sp" presStyleCnt="0"/>
      <dgm:spPr/>
    </dgm:pt>
    <dgm:pt modelId="{7443F8A8-B654-4DA9-A723-25495E690BC2}" type="pres">
      <dgm:prSet presAssocID="{BB58C7D7-0831-4CE7-AFCC-A1A164E673A8}" presName="linNode" presStyleCnt="0"/>
      <dgm:spPr/>
    </dgm:pt>
    <dgm:pt modelId="{B7E3D0D3-A6B1-4F55-871E-5AC2114C5288}" type="pres">
      <dgm:prSet presAssocID="{BB58C7D7-0831-4CE7-AFCC-A1A164E673A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00B9B-AE75-4A96-90F3-6E51B3061B3C}" type="pres">
      <dgm:prSet presAssocID="{BB58C7D7-0831-4CE7-AFCC-A1A164E673A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8B1F7E-6F52-41DB-AB89-E4E199E1213D}" srcId="{072E0227-F89F-492E-A12A-71D09CBC6D34}" destId="{820D24E5-B2EB-43DE-B380-3526CB0230A8}" srcOrd="1" destOrd="0" parTransId="{FB80E328-A001-4BAC-8FE5-A0014E19CC9F}" sibTransId="{2CEB59E7-C454-4A53-B300-5F7F2C8A1F8A}"/>
    <dgm:cxn modelId="{9EB935F5-E76B-4980-8540-5DED2D39AF04}" srcId="{BBEDA961-D49C-4CBB-B717-2F8C919DE08E}" destId="{CD21BAA6-45E1-499E-BC67-3727501F6B18}" srcOrd="0" destOrd="0" parTransId="{AEB3CE31-D1AD-428A-8F39-8A6D7D2FFE4B}" sibTransId="{A3CC188E-6F59-4AF1-B52C-964736C93E7B}"/>
    <dgm:cxn modelId="{91C5D0C3-9A0D-4CCD-9A17-08BF9337F5F9}" type="presOf" srcId="{CD21BAA6-45E1-499E-BC67-3727501F6B18}" destId="{51A53CBA-6866-4214-9CA9-8C870A2EB33B}" srcOrd="0" destOrd="0" presId="urn:microsoft.com/office/officeart/2005/8/layout/vList5"/>
    <dgm:cxn modelId="{CD932D50-0040-4DC8-97E7-00FCE456D6E2}" type="presOf" srcId="{BB58C7D7-0831-4CE7-AFCC-A1A164E673A8}" destId="{B7E3D0D3-A6B1-4F55-871E-5AC2114C5288}" srcOrd="0" destOrd="0" presId="urn:microsoft.com/office/officeart/2005/8/layout/vList5"/>
    <dgm:cxn modelId="{B3937DA2-B018-4AD1-8139-B27BFD3FB02E}" type="presOf" srcId="{BBEDA961-D49C-4CBB-B717-2F8C919DE08E}" destId="{5AF359D8-190E-4AD5-BC28-568265D297C6}" srcOrd="0" destOrd="0" presId="urn:microsoft.com/office/officeart/2005/8/layout/vList5"/>
    <dgm:cxn modelId="{B93404B0-623E-462D-A24C-F30AF0BB30EB}" type="presOf" srcId="{FBD58941-097F-4AAF-A506-E46405C3DA3D}" destId="{E144AECE-9801-4169-9036-90DF06F05A7B}" srcOrd="0" destOrd="0" presId="urn:microsoft.com/office/officeart/2005/8/layout/vList5"/>
    <dgm:cxn modelId="{E77D93F1-0DC4-442E-B4AB-8CCAB6086484}" type="presOf" srcId="{072E0227-F89F-492E-A12A-71D09CBC6D34}" destId="{A6B9EBD1-1AC9-4146-BE5E-C1A71D5D0DA9}" srcOrd="0" destOrd="0" presId="urn:microsoft.com/office/officeart/2005/8/layout/vList5"/>
    <dgm:cxn modelId="{41A533EE-4F49-4E6F-84A8-78EA5BBB0567}" type="presOf" srcId="{820D24E5-B2EB-43DE-B380-3526CB0230A8}" destId="{34E69A00-1525-4C12-9A2D-C5A6A6E33A93}" srcOrd="0" destOrd="1" presId="urn:microsoft.com/office/officeart/2005/8/layout/vList5"/>
    <dgm:cxn modelId="{2C573EEA-3376-4C8A-A238-C1B425887EF6}" srcId="{FBD58941-097F-4AAF-A506-E46405C3DA3D}" destId="{072E0227-F89F-492E-A12A-71D09CBC6D34}" srcOrd="1" destOrd="0" parTransId="{16592B71-F6A2-43F1-B619-B6D99B2556C4}" sibTransId="{55CC9B20-F1A3-48E5-B78E-36098D7AE2BA}"/>
    <dgm:cxn modelId="{E32B1A55-3141-4527-BE82-28DA9BC210DF}" srcId="{BB58C7D7-0831-4CE7-AFCC-A1A164E673A8}" destId="{7DAB96C0-5D3F-4AAD-BE03-813AE76A010F}" srcOrd="0" destOrd="0" parTransId="{F1B09142-F3D4-4A3E-9D13-A73CCC667709}" sibTransId="{92B67CF7-A295-43DF-8F9D-5C930B3C2332}"/>
    <dgm:cxn modelId="{473A943C-D30E-43A5-850D-5B0CDD762F9A}" srcId="{FBD58941-097F-4AAF-A506-E46405C3DA3D}" destId="{BBEDA961-D49C-4CBB-B717-2F8C919DE08E}" srcOrd="0" destOrd="0" parTransId="{3B2F31BC-CB2A-4212-A917-9A27065A99A5}" sibTransId="{CC36E505-090B-4F5A-A9B9-A0B2F7F5D644}"/>
    <dgm:cxn modelId="{9E1912C9-96BB-4BA1-AB3E-B1AAABDA8AB0}" srcId="{072E0227-F89F-492E-A12A-71D09CBC6D34}" destId="{0C1090F1-2623-4F4B-93AF-49F17E122180}" srcOrd="0" destOrd="0" parTransId="{76D5B8F4-2316-4452-888F-FA342CCEBCF5}" sibTransId="{7268B488-7619-4FB8-8172-A94AA0F694E0}"/>
    <dgm:cxn modelId="{DB89F737-4692-41FB-850F-866A0F74B81C}" type="presOf" srcId="{7DAB96C0-5D3F-4AAD-BE03-813AE76A010F}" destId="{0A300B9B-AE75-4A96-90F3-6E51B3061B3C}" srcOrd="0" destOrd="0" presId="urn:microsoft.com/office/officeart/2005/8/layout/vList5"/>
    <dgm:cxn modelId="{23A5B71C-2EF7-40D4-BE2F-F9B6B0D7C5F4}" srcId="{FBD58941-097F-4AAF-A506-E46405C3DA3D}" destId="{BB58C7D7-0831-4CE7-AFCC-A1A164E673A8}" srcOrd="2" destOrd="0" parTransId="{24A81FB4-D452-483D-82FC-F160DDBBAD5E}" sibTransId="{3F3F8871-9FBD-4109-8F24-70E05547F879}"/>
    <dgm:cxn modelId="{524A9C45-6012-4286-A56D-F4C1757E945E}" type="presOf" srcId="{0C1090F1-2623-4F4B-93AF-49F17E122180}" destId="{34E69A00-1525-4C12-9A2D-C5A6A6E33A93}" srcOrd="0" destOrd="0" presId="urn:microsoft.com/office/officeart/2005/8/layout/vList5"/>
    <dgm:cxn modelId="{6891A2F7-CD4E-4F6E-9382-BE5BF96ECA6D}" type="presParOf" srcId="{E144AECE-9801-4169-9036-90DF06F05A7B}" destId="{5D47A360-0B2F-4D6C-89E1-A3FBD791F2E2}" srcOrd="0" destOrd="0" presId="urn:microsoft.com/office/officeart/2005/8/layout/vList5"/>
    <dgm:cxn modelId="{0FAF27B6-2183-4F63-8225-7D520A92CC2C}" type="presParOf" srcId="{5D47A360-0B2F-4D6C-89E1-A3FBD791F2E2}" destId="{5AF359D8-190E-4AD5-BC28-568265D297C6}" srcOrd="0" destOrd="0" presId="urn:microsoft.com/office/officeart/2005/8/layout/vList5"/>
    <dgm:cxn modelId="{B4CBC9EB-AE91-411A-ADAC-15D033226026}" type="presParOf" srcId="{5D47A360-0B2F-4D6C-89E1-A3FBD791F2E2}" destId="{51A53CBA-6866-4214-9CA9-8C870A2EB33B}" srcOrd="1" destOrd="0" presId="urn:microsoft.com/office/officeart/2005/8/layout/vList5"/>
    <dgm:cxn modelId="{E9749663-1246-433C-A8E0-D47CF42C0277}" type="presParOf" srcId="{E144AECE-9801-4169-9036-90DF06F05A7B}" destId="{41899F61-DE5A-4B65-AAFD-B0BB02BEAA04}" srcOrd="1" destOrd="0" presId="urn:microsoft.com/office/officeart/2005/8/layout/vList5"/>
    <dgm:cxn modelId="{2E49D11B-2E5C-4FE8-B8B3-BEFA7CB07606}" type="presParOf" srcId="{E144AECE-9801-4169-9036-90DF06F05A7B}" destId="{4271BE55-DFC9-41C8-BB07-9E7D7590C49F}" srcOrd="2" destOrd="0" presId="urn:microsoft.com/office/officeart/2005/8/layout/vList5"/>
    <dgm:cxn modelId="{E1F964EC-B751-48B8-9FA9-6E13AE2FD3E4}" type="presParOf" srcId="{4271BE55-DFC9-41C8-BB07-9E7D7590C49F}" destId="{A6B9EBD1-1AC9-4146-BE5E-C1A71D5D0DA9}" srcOrd="0" destOrd="0" presId="urn:microsoft.com/office/officeart/2005/8/layout/vList5"/>
    <dgm:cxn modelId="{DF4F6307-564E-47D9-B6AA-F96CA43E16B7}" type="presParOf" srcId="{4271BE55-DFC9-41C8-BB07-9E7D7590C49F}" destId="{34E69A00-1525-4C12-9A2D-C5A6A6E33A93}" srcOrd="1" destOrd="0" presId="urn:microsoft.com/office/officeart/2005/8/layout/vList5"/>
    <dgm:cxn modelId="{0976FF70-7F5C-4EAB-92F3-0D99F7396CAA}" type="presParOf" srcId="{E144AECE-9801-4169-9036-90DF06F05A7B}" destId="{E03DBC40-56EB-4C0A-82FE-C4B057340F3C}" srcOrd="3" destOrd="0" presId="urn:microsoft.com/office/officeart/2005/8/layout/vList5"/>
    <dgm:cxn modelId="{B835F887-EC62-4946-A20E-D5067CF18253}" type="presParOf" srcId="{E144AECE-9801-4169-9036-90DF06F05A7B}" destId="{7443F8A8-B654-4DA9-A723-25495E690BC2}" srcOrd="4" destOrd="0" presId="urn:microsoft.com/office/officeart/2005/8/layout/vList5"/>
    <dgm:cxn modelId="{AA3A1B8F-5CE0-4DBE-B03F-6ED9EB3EEC4D}" type="presParOf" srcId="{7443F8A8-B654-4DA9-A723-25495E690BC2}" destId="{B7E3D0D3-A6B1-4F55-871E-5AC2114C5288}" srcOrd="0" destOrd="0" presId="urn:microsoft.com/office/officeart/2005/8/layout/vList5"/>
    <dgm:cxn modelId="{A1F1116B-18FF-49C9-85D5-0CBC191A86C9}" type="presParOf" srcId="{7443F8A8-B654-4DA9-A723-25495E690BC2}" destId="{0A300B9B-AE75-4A96-90F3-6E51B3061B3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3EE486-39A0-4261-B90B-34EE438BCCE5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2B4C25-7E85-4DBE-AC06-A906D75787B1}">
      <dgm:prSet phldrT="[Текст]"/>
      <dgm:spPr/>
      <dgm:t>
        <a:bodyPr/>
        <a:lstStyle/>
        <a:p>
          <a:pPr algn="l"/>
          <a:r>
            <a:rPr lang="ru-RU" dirty="0" smtClean="0"/>
            <a:t>МО совершают / не совершают действия в связи с принятым актом ОМС</a:t>
          </a:r>
          <a:endParaRPr lang="ru-RU" dirty="0"/>
        </a:p>
      </dgm:t>
    </dgm:pt>
    <dgm:pt modelId="{15B341D0-CB5F-4680-B96B-FAA4C7F3B88B}" type="parTrans" cxnId="{FD7EEEDA-8308-4CB2-BBFD-0F115E8059C3}">
      <dgm:prSet/>
      <dgm:spPr/>
      <dgm:t>
        <a:bodyPr/>
        <a:lstStyle/>
        <a:p>
          <a:endParaRPr lang="ru-RU"/>
        </a:p>
      </dgm:t>
    </dgm:pt>
    <dgm:pt modelId="{97A93147-CFCD-4D65-BD78-93E509A314D5}" type="sibTrans" cxnId="{FD7EEEDA-8308-4CB2-BBFD-0F115E8059C3}">
      <dgm:prSet/>
      <dgm:spPr/>
      <dgm:t>
        <a:bodyPr/>
        <a:lstStyle/>
        <a:p>
          <a:endParaRPr lang="ru-RU"/>
        </a:p>
      </dgm:t>
    </dgm:pt>
    <dgm:pt modelId="{4EB84B10-F2EA-4E39-9C47-6D6475389DDD}">
      <dgm:prSet phldrT="[Текст]"/>
      <dgm:spPr/>
      <dgm:t>
        <a:bodyPr/>
        <a:lstStyle/>
        <a:p>
          <a:r>
            <a:rPr lang="ru-RU" dirty="0" smtClean="0"/>
            <a:t>ФАС признает действия (бездействие) МО ограничивающими конкуренцию</a:t>
          </a:r>
          <a:endParaRPr lang="ru-RU" dirty="0"/>
        </a:p>
      </dgm:t>
    </dgm:pt>
    <dgm:pt modelId="{4C4B45A1-13AB-46E0-BBFC-4D19875BD347}" type="parTrans" cxnId="{161772F5-C0DD-4DA2-BA58-9CE91F817D0F}">
      <dgm:prSet/>
      <dgm:spPr/>
      <dgm:t>
        <a:bodyPr/>
        <a:lstStyle/>
        <a:p>
          <a:endParaRPr lang="ru-RU"/>
        </a:p>
      </dgm:t>
    </dgm:pt>
    <dgm:pt modelId="{A7A32A86-3DA2-4E6A-9FF5-A30B33B2A7D7}" type="sibTrans" cxnId="{161772F5-C0DD-4DA2-BA58-9CE91F817D0F}">
      <dgm:prSet/>
      <dgm:spPr/>
      <dgm:t>
        <a:bodyPr/>
        <a:lstStyle/>
        <a:p>
          <a:endParaRPr lang="ru-RU"/>
        </a:p>
      </dgm:t>
    </dgm:pt>
    <dgm:pt modelId="{FE2682D7-0F3A-42E1-97EC-CD15911646DF}">
      <dgm:prSet phldrT="[Текст]"/>
      <dgm:spPr/>
      <dgm:t>
        <a:bodyPr/>
        <a:lstStyle/>
        <a:p>
          <a:r>
            <a:rPr lang="ru-RU" dirty="0" smtClean="0"/>
            <a:t>МО оспаривают акт, принятый ФАС</a:t>
          </a:r>
          <a:endParaRPr lang="ru-RU" dirty="0"/>
        </a:p>
      </dgm:t>
    </dgm:pt>
    <dgm:pt modelId="{90BBC0E1-C91E-452C-BB03-A1D4C92A6B97}" type="parTrans" cxnId="{0B2A36AE-CCDC-4CB8-804E-BD2607B8D657}">
      <dgm:prSet/>
      <dgm:spPr/>
      <dgm:t>
        <a:bodyPr/>
        <a:lstStyle/>
        <a:p>
          <a:endParaRPr lang="ru-RU"/>
        </a:p>
      </dgm:t>
    </dgm:pt>
    <dgm:pt modelId="{BA988FE5-B6E8-4897-AC2C-10579C2869E8}" type="sibTrans" cxnId="{0B2A36AE-CCDC-4CB8-804E-BD2607B8D657}">
      <dgm:prSet/>
      <dgm:spPr/>
      <dgm:t>
        <a:bodyPr/>
        <a:lstStyle/>
        <a:p>
          <a:endParaRPr lang="ru-RU"/>
        </a:p>
      </dgm:t>
    </dgm:pt>
    <dgm:pt modelId="{ABA35E1F-86C7-4BFA-90EF-5AE879972730}" type="pres">
      <dgm:prSet presAssocID="{E33EE486-39A0-4261-B90B-34EE438BCCE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64C1AF-D19B-49C2-A009-DB5DE9BAE5C5}" type="pres">
      <dgm:prSet presAssocID="{E33EE486-39A0-4261-B90B-34EE438BCCE5}" presName="dummyMaxCanvas" presStyleCnt="0">
        <dgm:presLayoutVars/>
      </dgm:prSet>
      <dgm:spPr/>
    </dgm:pt>
    <dgm:pt modelId="{9D287B65-E47F-46EC-9953-AD75E827484C}" type="pres">
      <dgm:prSet presAssocID="{E33EE486-39A0-4261-B90B-34EE438BCCE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708AE-68CF-47A1-9970-5C3786F604C8}" type="pres">
      <dgm:prSet presAssocID="{E33EE486-39A0-4261-B90B-34EE438BCCE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E847A-D608-4328-A5D9-0A876F108A37}" type="pres">
      <dgm:prSet presAssocID="{E33EE486-39A0-4261-B90B-34EE438BCCE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57B75-C173-4116-8070-35CAC9784215}" type="pres">
      <dgm:prSet presAssocID="{E33EE486-39A0-4261-B90B-34EE438BCCE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4A5BE-1EEA-48C8-9551-24819AC53F73}" type="pres">
      <dgm:prSet presAssocID="{E33EE486-39A0-4261-B90B-34EE438BCCE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D2C49-F02D-495E-ADDB-582522B49BD8}" type="pres">
      <dgm:prSet presAssocID="{E33EE486-39A0-4261-B90B-34EE438BCCE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4D9CC-26DE-4D07-A25E-9EF0ED348235}" type="pres">
      <dgm:prSet presAssocID="{E33EE486-39A0-4261-B90B-34EE438BCCE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A24D7-6109-4F75-B7AE-83305FCB80A3}" type="pres">
      <dgm:prSet presAssocID="{E33EE486-39A0-4261-B90B-34EE438BCCE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ED578B-984E-4457-9349-557E3227B00F}" type="presOf" srcId="{4EB84B10-F2EA-4E39-9C47-6D6475389DDD}" destId="{D6B4D9CC-26DE-4D07-A25E-9EF0ED348235}" srcOrd="1" destOrd="0" presId="urn:microsoft.com/office/officeart/2005/8/layout/vProcess5"/>
    <dgm:cxn modelId="{A2584D51-4CCD-4994-BAC1-5FF5E6AF64D0}" type="presOf" srcId="{4EB84B10-F2EA-4E39-9C47-6D6475389DDD}" destId="{82B708AE-68CF-47A1-9970-5C3786F604C8}" srcOrd="0" destOrd="0" presId="urn:microsoft.com/office/officeart/2005/8/layout/vProcess5"/>
    <dgm:cxn modelId="{B192E99A-C2B9-48C8-AC32-C90D3D2880FC}" type="presOf" srcId="{8A2B4C25-7E85-4DBE-AC06-A906D75787B1}" destId="{9D287B65-E47F-46EC-9953-AD75E827484C}" srcOrd="0" destOrd="0" presId="urn:microsoft.com/office/officeart/2005/8/layout/vProcess5"/>
    <dgm:cxn modelId="{0B2A36AE-CCDC-4CB8-804E-BD2607B8D657}" srcId="{E33EE486-39A0-4261-B90B-34EE438BCCE5}" destId="{FE2682D7-0F3A-42E1-97EC-CD15911646DF}" srcOrd="2" destOrd="0" parTransId="{90BBC0E1-C91E-452C-BB03-A1D4C92A6B97}" sibTransId="{BA988FE5-B6E8-4897-AC2C-10579C2869E8}"/>
    <dgm:cxn modelId="{17D57611-91C8-415B-AD4E-C5486B94D1B4}" type="presOf" srcId="{97A93147-CFCD-4D65-BD78-93E509A314D5}" destId="{BE357B75-C173-4116-8070-35CAC9784215}" srcOrd="0" destOrd="0" presId="urn:microsoft.com/office/officeart/2005/8/layout/vProcess5"/>
    <dgm:cxn modelId="{161772F5-C0DD-4DA2-BA58-9CE91F817D0F}" srcId="{E33EE486-39A0-4261-B90B-34EE438BCCE5}" destId="{4EB84B10-F2EA-4E39-9C47-6D6475389DDD}" srcOrd="1" destOrd="0" parTransId="{4C4B45A1-13AB-46E0-BBFC-4D19875BD347}" sibTransId="{A7A32A86-3DA2-4E6A-9FF5-A30B33B2A7D7}"/>
    <dgm:cxn modelId="{F19A6549-8DA7-41DC-A483-FEDE631538CB}" type="presOf" srcId="{A7A32A86-3DA2-4E6A-9FF5-A30B33B2A7D7}" destId="{F7F4A5BE-1EEA-48C8-9551-24819AC53F73}" srcOrd="0" destOrd="0" presId="urn:microsoft.com/office/officeart/2005/8/layout/vProcess5"/>
    <dgm:cxn modelId="{FD7EEEDA-8308-4CB2-BBFD-0F115E8059C3}" srcId="{E33EE486-39A0-4261-B90B-34EE438BCCE5}" destId="{8A2B4C25-7E85-4DBE-AC06-A906D75787B1}" srcOrd="0" destOrd="0" parTransId="{15B341D0-CB5F-4680-B96B-FAA4C7F3B88B}" sibTransId="{97A93147-CFCD-4D65-BD78-93E509A314D5}"/>
    <dgm:cxn modelId="{9AB3D61B-211B-4B9A-AB92-6D0B21C4A523}" type="presOf" srcId="{FE2682D7-0F3A-42E1-97EC-CD15911646DF}" destId="{6E8A24D7-6109-4F75-B7AE-83305FCB80A3}" srcOrd="1" destOrd="0" presId="urn:microsoft.com/office/officeart/2005/8/layout/vProcess5"/>
    <dgm:cxn modelId="{31931E9F-AEF3-46AC-9C1C-BC3F6B93EBD5}" type="presOf" srcId="{E33EE486-39A0-4261-B90B-34EE438BCCE5}" destId="{ABA35E1F-86C7-4BFA-90EF-5AE879972730}" srcOrd="0" destOrd="0" presId="urn:microsoft.com/office/officeart/2005/8/layout/vProcess5"/>
    <dgm:cxn modelId="{F2FDF3A0-4573-4A5B-B80C-29C60B9FAC60}" type="presOf" srcId="{8A2B4C25-7E85-4DBE-AC06-A906D75787B1}" destId="{5D2D2C49-F02D-495E-ADDB-582522B49BD8}" srcOrd="1" destOrd="0" presId="urn:microsoft.com/office/officeart/2005/8/layout/vProcess5"/>
    <dgm:cxn modelId="{864A909F-3FC0-47F0-8771-84FA2D7C33B6}" type="presOf" srcId="{FE2682D7-0F3A-42E1-97EC-CD15911646DF}" destId="{BE5E847A-D608-4328-A5D9-0A876F108A37}" srcOrd="0" destOrd="0" presId="urn:microsoft.com/office/officeart/2005/8/layout/vProcess5"/>
    <dgm:cxn modelId="{F32C9F86-0A7E-4CD8-9847-7DB129A121A4}" type="presParOf" srcId="{ABA35E1F-86C7-4BFA-90EF-5AE879972730}" destId="{3B64C1AF-D19B-49C2-A009-DB5DE9BAE5C5}" srcOrd="0" destOrd="0" presId="urn:microsoft.com/office/officeart/2005/8/layout/vProcess5"/>
    <dgm:cxn modelId="{7C02FD69-D1B0-43F5-8E9E-AD3706C40A15}" type="presParOf" srcId="{ABA35E1F-86C7-4BFA-90EF-5AE879972730}" destId="{9D287B65-E47F-46EC-9953-AD75E827484C}" srcOrd="1" destOrd="0" presId="urn:microsoft.com/office/officeart/2005/8/layout/vProcess5"/>
    <dgm:cxn modelId="{A986DA7C-D34A-4463-899A-328FC6224E39}" type="presParOf" srcId="{ABA35E1F-86C7-4BFA-90EF-5AE879972730}" destId="{82B708AE-68CF-47A1-9970-5C3786F604C8}" srcOrd="2" destOrd="0" presId="urn:microsoft.com/office/officeart/2005/8/layout/vProcess5"/>
    <dgm:cxn modelId="{840CA813-5BE7-42E6-8307-8040F414B830}" type="presParOf" srcId="{ABA35E1F-86C7-4BFA-90EF-5AE879972730}" destId="{BE5E847A-D608-4328-A5D9-0A876F108A37}" srcOrd="3" destOrd="0" presId="urn:microsoft.com/office/officeart/2005/8/layout/vProcess5"/>
    <dgm:cxn modelId="{29181F74-94BA-43C0-8BF4-2941060099D4}" type="presParOf" srcId="{ABA35E1F-86C7-4BFA-90EF-5AE879972730}" destId="{BE357B75-C173-4116-8070-35CAC9784215}" srcOrd="4" destOrd="0" presId="urn:microsoft.com/office/officeart/2005/8/layout/vProcess5"/>
    <dgm:cxn modelId="{D6FE15B5-8273-4D4B-970D-50A8AD059584}" type="presParOf" srcId="{ABA35E1F-86C7-4BFA-90EF-5AE879972730}" destId="{F7F4A5BE-1EEA-48C8-9551-24819AC53F73}" srcOrd="5" destOrd="0" presId="urn:microsoft.com/office/officeart/2005/8/layout/vProcess5"/>
    <dgm:cxn modelId="{A6C05ABD-5F19-4196-873D-E32DF391ACC5}" type="presParOf" srcId="{ABA35E1F-86C7-4BFA-90EF-5AE879972730}" destId="{5D2D2C49-F02D-495E-ADDB-582522B49BD8}" srcOrd="6" destOrd="0" presId="urn:microsoft.com/office/officeart/2005/8/layout/vProcess5"/>
    <dgm:cxn modelId="{912BDE37-E7A9-47F8-B47B-59CC9D27A87E}" type="presParOf" srcId="{ABA35E1F-86C7-4BFA-90EF-5AE879972730}" destId="{D6B4D9CC-26DE-4D07-A25E-9EF0ED348235}" srcOrd="7" destOrd="0" presId="urn:microsoft.com/office/officeart/2005/8/layout/vProcess5"/>
    <dgm:cxn modelId="{EE012BB0-E298-49AA-8EB1-408060EB8321}" type="presParOf" srcId="{ABA35E1F-86C7-4BFA-90EF-5AE879972730}" destId="{6E8A24D7-6109-4F75-B7AE-83305FCB80A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7E2E01-D5A2-44A4-92B6-AEB03F4A854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4E9783-FB8A-4F4A-B60E-CB7F1A3D699B}">
      <dgm:prSet phldrT="[Текст]" custT="1"/>
      <dgm:spPr/>
      <dgm:t>
        <a:bodyPr/>
        <a:lstStyle/>
        <a:p>
          <a:r>
            <a:rPr lang="ru-RU" sz="2400" dirty="0" smtClean="0"/>
            <a:t>Позиция суда</a:t>
          </a:r>
          <a:endParaRPr lang="ru-RU" sz="2400" dirty="0"/>
        </a:p>
      </dgm:t>
    </dgm:pt>
    <dgm:pt modelId="{FA358360-2CFF-409F-9F76-EAE468C46994}" type="parTrans" cxnId="{E7A575E4-0F6E-407A-936E-FB8CE4B983D5}">
      <dgm:prSet/>
      <dgm:spPr/>
      <dgm:t>
        <a:bodyPr/>
        <a:lstStyle/>
        <a:p>
          <a:endParaRPr lang="ru-RU"/>
        </a:p>
      </dgm:t>
    </dgm:pt>
    <dgm:pt modelId="{78818631-ECFF-456F-BC6B-A339E782036B}" type="sibTrans" cxnId="{E7A575E4-0F6E-407A-936E-FB8CE4B983D5}">
      <dgm:prSet/>
      <dgm:spPr/>
      <dgm:t>
        <a:bodyPr/>
        <a:lstStyle/>
        <a:p>
          <a:endParaRPr lang="ru-RU"/>
        </a:p>
      </dgm:t>
    </dgm:pt>
    <dgm:pt modelId="{F5DD3272-329C-495F-A6A7-0A41A4BA1B09}">
      <dgm:prSet phldrT="[Текст]" custT="1"/>
      <dgm:spPr/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ru-RU" sz="2200" dirty="0" smtClean="0"/>
            <a:t>Отсутствуют иные реальные способы размещения линий связи (А40-106033/12, А60-15644/14);</a:t>
          </a:r>
          <a:endParaRPr lang="ru-RU" sz="2200" dirty="0"/>
        </a:p>
      </dgm:t>
    </dgm:pt>
    <dgm:pt modelId="{646F5EA2-BBB2-461F-96EC-DF34CAEFEC30}" type="parTrans" cxnId="{510E6FF2-CE16-4703-9838-0347EFEE7A4C}">
      <dgm:prSet/>
      <dgm:spPr/>
      <dgm:t>
        <a:bodyPr/>
        <a:lstStyle/>
        <a:p>
          <a:endParaRPr lang="ru-RU"/>
        </a:p>
      </dgm:t>
    </dgm:pt>
    <dgm:pt modelId="{DCA9760A-60E1-44F6-A409-E36870334D31}" type="sibTrans" cxnId="{510E6FF2-CE16-4703-9838-0347EFEE7A4C}">
      <dgm:prSet/>
      <dgm:spPr/>
      <dgm:t>
        <a:bodyPr/>
        <a:lstStyle/>
        <a:p>
          <a:endParaRPr lang="ru-RU"/>
        </a:p>
      </dgm:t>
    </dgm:pt>
    <dgm:pt modelId="{8D861E43-48B3-4E0D-914A-ECC68E9CEBD1}">
      <dgm:prSet phldrT="[Текст]" custT="1"/>
      <dgm:spPr/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ru-RU" sz="2200" dirty="0" smtClean="0"/>
            <a:t>ТТУ занимает доминирующее положение на рынке услуг по предоставлению опор контактной сети для размещения линий связи (А40-90629/13);</a:t>
          </a:r>
          <a:endParaRPr lang="ru-RU" sz="2200" dirty="0"/>
        </a:p>
      </dgm:t>
    </dgm:pt>
    <dgm:pt modelId="{99D4524A-0255-475F-BA2E-2773DE6DE0B7}" type="parTrans" cxnId="{7C1276B1-D12E-4B1B-AB39-A729708E78EF}">
      <dgm:prSet/>
      <dgm:spPr/>
      <dgm:t>
        <a:bodyPr/>
        <a:lstStyle/>
        <a:p>
          <a:endParaRPr lang="ru-RU"/>
        </a:p>
      </dgm:t>
    </dgm:pt>
    <dgm:pt modelId="{DC780327-8681-452D-AFD7-F4BAFBFA9A6D}" type="sibTrans" cxnId="{7C1276B1-D12E-4B1B-AB39-A729708E78EF}">
      <dgm:prSet/>
      <dgm:spPr/>
      <dgm:t>
        <a:bodyPr/>
        <a:lstStyle/>
        <a:p>
          <a:endParaRPr lang="ru-RU"/>
        </a:p>
      </dgm:t>
    </dgm:pt>
    <dgm:pt modelId="{A4FF49F3-7093-49ED-A03C-03AE5A1D1913}">
      <dgm:prSet phldrT="[Текст]" custT="1"/>
      <dgm:spPr/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ru-RU" sz="2200" dirty="0"/>
        </a:p>
      </dgm:t>
    </dgm:pt>
    <dgm:pt modelId="{36A3B398-842E-4CA9-A9E7-3F0FD7086193}" type="parTrans" cxnId="{CEADD975-AAE7-43F0-8D5F-B99080B636C6}">
      <dgm:prSet/>
      <dgm:spPr/>
      <dgm:t>
        <a:bodyPr/>
        <a:lstStyle/>
        <a:p>
          <a:endParaRPr lang="ru-RU"/>
        </a:p>
      </dgm:t>
    </dgm:pt>
    <dgm:pt modelId="{71EFAA3E-0D33-44AA-B89E-04844AD7249D}" type="sibTrans" cxnId="{CEADD975-AAE7-43F0-8D5F-B99080B636C6}">
      <dgm:prSet/>
      <dgm:spPr/>
      <dgm:t>
        <a:bodyPr/>
        <a:lstStyle/>
        <a:p>
          <a:endParaRPr lang="ru-RU"/>
        </a:p>
      </dgm:t>
    </dgm:pt>
    <dgm:pt modelId="{4BFC6987-16F6-4622-BD1E-0C5F8945C333}">
      <dgm:prSet phldrT="[Текст]" custT="1"/>
      <dgm:spPr/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ru-RU" sz="2200" dirty="0" smtClean="0"/>
            <a:t>действия ТТУ верно квалифицированы как использование гражданских прав в целях ограничения конкуренции;  </a:t>
          </a:r>
          <a:endParaRPr lang="ru-RU" sz="2200" dirty="0"/>
        </a:p>
      </dgm:t>
    </dgm:pt>
    <dgm:pt modelId="{A3157BC9-FBDD-4B93-85E6-F411853F2468}" type="parTrans" cxnId="{79E1D519-3746-4BC1-8199-840CCFBCE2F8}">
      <dgm:prSet/>
      <dgm:spPr/>
      <dgm:t>
        <a:bodyPr/>
        <a:lstStyle/>
        <a:p>
          <a:endParaRPr lang="ru-RU"/>
        </a:p>
      </dgm:t>
    </dgm:pt>
    <dgm:pt modelId="{31446EF5-A32D-414D-B445-FE25591F6A48}" type="sibTrans" cxnId="{79E1D519-3746-4BC1-8199-840CCFBCE2F8}">
      <dgm:prSet/>
      <dgm:spPr/>
      <dgm:t>
        <a:bodyPr/>
        <a:lstStyle/>
        <a:p>
          <a:endParaRPr lang="ru-RU"/>
        </a:p>
      </dgm:t>
    </dgm:pt>
    <dgm:pt modelId="{9A789050-F884-4CDF-BEE6-C45342BC43A2}">
      <dgm:prSet phldrT="[Текст]" custT="1"/>
      <dgm:spPr/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ru-RU" sz="2200" b="0" dirty="0" smtClean="0"/>
            <a:t>способом устранения нарушений является фактическое продолжение сложившихся отношений между ТТУ и ОС, реализация которых затруднений ранее не вызывала;</a:t>
          </a:r>
          <a:endParaRPr lang="ru-RU" sz="2200" dirty="0"/>
        </a:p>
      </dgm:t>
    </dgm:pt>
    <dgm:pt modelId="{D862C0E6-29AF-4ED6-8D5D-78B7B6483306}" type="parTrans" cxnId="{F7C5FE13-D5EC-45BB-95EB-29FF778B8544}">
      <dgm:prSet/>
      <dgm:spPr/>
      <dgm:t>
        <a:bodyPr/>
        <a:lstStyle/>
        <a:p>
          <a:endParaRPr lang="ru-RU"/>
        </a:p>
      </dgm:t>
    </dgm:pt>
    <dgm:pt modelId="{209F5A9B-4F3F-4502-AC12-29DAE6F7882D}" type="sibTrans" cxnId="{F7C5FE13-D5EC-45BB-95EB-29FF778B8544}">
      <dgm:prSet/>
      <dgm:spPr/>
      <dgm:t>
        <a:bodyPr/>
        <a:lstStyle/>
        <a:p>
          <a:endParaRPr lang="ru-RU"/>
        </a:p>
      </dgm:t>
    </dgm:pt>
    <dgm:pt modelId="{030C0F23-02E3-4DA5-8638-6D0627034201}">
      <dgm:prSet phldrT="[Текст]" custT="1"/>
      <dgm:spPr/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ru-RU" sz="2200" dirty="0"/>
        </a:p>
      </dgm:t>
    </dgm:pt>
    <dgm:pt modelId="{95E749FE-B3BB-4B20-A61B-FCE845871B82}" type="parTrans" cxnId="{6B8782B8-6C99-485C-BE32-AD044948853F}">
      <dgm:prSet/>
      <dgm:spPr/>
      <dgm:t>
        <a:bodyPr/>
        <a:lstStyle/>
        <a:p>
          <a:endParaRPr lang="ru-RU"/>
        </a:p>
      </dgm:t>
    </dgm:pt>
    <dgm:pt modelId="{F43C8371-35E3-4C58-B101-4E0D684E7610}" type="sibTrans" cxnId="{6B8782B8-6C99-485C-BE32-AD044948853F}">
      <dgm:prSet/>
      <dgm:spPr/>
      <dgm:t>
        <a:bodyPr/>
        <a:lstStyle/>
        <a:p>
          <a:endParaRPr lang="ru-RU"/>
        </a:p>
      </dgm:t>
    </dgm:pt>
    <dgm:pt modelId="{5BED92FF-9BF7-40BC-8930-B37FA0FAC406}">
      <dgm:prSet phldrT="[Текст]" custT="1"/>
      <dgm:spPr/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ru-RU" sz="2200" b="1" dirty="0" smtClean="0"/>
            <a:t>ФАС правомерно вынесла предписание. </a:t>
          </a:r>
          <a:endParaRPr lang="ru-RU" sz="2200" b="1" dirty="0"/>
        </a:p>
      </dgm:t>
    </dgm:pt>
    <dgm:pt modelId="{D77F6849-A86C-4E1C-907D-A32815DAF0A6}" type="parTrans" cxnId="{B71B3908-C97F-4544-B9A1-873854E62FD1}">
      <dgm:prSet/>
      <dgm:spPr/>
      <dgm:t>
        <a:bodyPr/>
        <a:lstStyle/>
        <a:p>
          <a:endParaRPr lang="ru-RU"/>
        </a:p>
      </dgm:t>
    </dgm:pt>
    <dgm:pt modelId="{80FB0050-E33A-4621-8527-F72617CC57E5}" type="sibTrans" cxnId="{B71B3908-C97F-4544-B9A1-873854E62FD1}">
      <dgm:prSet/>
      <dgm:spPr/>
      <dgm:t>
        <a:bodyPr/>
        <a:lstStyle/>
        <a:p>
          <a:endParaRPr lang="ru-RU"/>
        </a:p>
      </dgm:t>
    </dgm:pt>
    <dgm:pt modelId="{9B9CC3B0-69AB-4C85-83D8-4034A6787A9A}" type="pres">
      <dgm:prSet presAssocID="{887E2E01-D5A2-44A4-92B6-AEB03F4A85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DAF83B-8E44-4D59-93E9-13741BE34C77}" type="pres">
      <dgm:prSet presAssocID="{EF4E9783-FB8A-4F4A-B60E-CB7F1A3D699B}" presName="parentText" presStyleLbl="node1" presStyleIdx="0" presStyleCnt="1" custScaleX="105392" custScaleY="201208" custLinFactNeighborX="310" custLinFactNeighborY="-69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13E15-6033-4480-9C91-3F24C7E43FD4}" type="pres">
      <dgm:prSet presAssocID="{EF4E9783-FB8A-4F4A-B60E-CB7F1A3D699B}" presName="childText" presStyleLbl="revTx" presStyleIdx="0" presStyleCnt="1" custScaleX="101735" custScaleY="106470" custLinFactNeighborX="-15301" custLinFactNeighborY="9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C5FE13-D5EC-45BB-95EB-29FF778B8544}" srcId="{EF4E9783-FB8A-4F4A-B60E-CB7F1A3D699B}" destId="{9A789050-F884-4CDF-BEE6-C45342BC43A2}" srcOrd="3" destOrd="0" parTransId="{D862C0E6-29AF-4ED6-8D5D-78B7B6483306}" sibTransId="{209F5A9B-4F3F-4502-AC12-29DAE6F7882D}"/>
    <dgm:cxn modelId="{BD99E43E-C603-4990-9496-EA3079EA77A7}" type="presOf" srcId="{887E2E01-D5A2-44A4-92B6-AEB03F4A8549}" destId="{9B9CC3B0-69AB-4C85-83D8-4034A6787A9A}" srcOrd="0" destOrd="0" presId="urn:microsoft.com/office/officeart/2005/8/layout/vList2"/>
    <dgm:cxn modelId="{6B8782B8-6C99-485C-BE32-AD044948853F}" srcId="{EF4E9783-FB8A-4F4A-B60E-CB7F1A3D699B}" destId="{030C0F23-02E3-4DA5-8638-6D0627034201}" srcOrd="5" destOrd="0" parTransId="{95E749FE-B3BB-4B20-A61B-FCE845871B82}" sibTransId="{F43C8371-35E3-4C58-B101-4E0D684E7610}"/>
    <dgm:cxn modelId="{A6C674CA-C752-441E-ACCF-3399250DA2B7}" type="presOf" srcId="{A4FF49F3-7093-49ED-A03C-03AE5A1D1913}" destId="{38213E15-6033-4480-9C91-3F24C7E43FD4}" srcOrd="0" destOrd="6" presId="urn:microsoft.com/office/officeart/2005/8/layout/vList2"/>
    <dgm:cxn modelId="{510E6FF2-CE16-4703-9838-0347EFEE7A4C}" srcId="{EF4E9783-FB8A-4F4A-B60E-CB7F1A3D699B}" destId="{F5DD3272-329C-495F-A6A7-0A41A4BA1B09}" srcOrd="0" destOrd="0" parTransId="{646F5EA2-BBB2-461F-96EC-DF34CAEFEC30}" sibTransId="{DCA9760A-60E1-44F6-A409-E36870334D31}"/>
    <dgm:cxn modelId="{E7A575E4-0F6E-407A-936E-FB8CE4B983D5}" srcId="{887E2E01-D5A2-44A4-92B6-AEB03F4A8549}" destId="{EF4E9783-FB8A-4F4A-B60E-CB7F1A3D699B}" srcOrd="0" destOrd="0" parTransId="{FA358360-2CFF-409F-9F76-EAE468C46994}" sibTransId="{78818631-ECFF-456F-BC6B-A339E782036B}"/>
    <dgm:cxn modelId="{C11EE1B1-636E-4EDD-AAA0-5252634D3094}" type="presOf" srcId="{8D861E43-48B3-4E0D-914A-ECC68E9CEBD1}" destId="{38213E15-6033-4480-9C91-3F24C7E43FD4}" srcOrd="0" destOrd="1" presId="urn:microsoft.com/office/officeart/2005/8/layout/vList2"/>
    <dgm:cxn modelId="{3F70239A-B931-498F-866D-D48C10FAB97B}" type="presOf" srcId="{4BFC6987-16F6-4622-BD1E-0C5F8945C333}" destId="{38213E15-6033-4480-9C91-3F24C7E43FD4}" srcOrd="0" destOrd="2" presId="urn:microsoft.com/office/officeart/2005/8/layout/vList2"/>
    <dgm:cxn modelId="{97E9AE2A-93DC-47E6-A339-FD5C3A86A1F8}" type="presOf" srcId="{EF4E9783-FB8A-4F4A-B60E-CB7F1A3D699B}" destId="{00DAF83B-8E44-4D59-93E9-13741BE34C77}" srcOrd="0" destOrd="0" presId="urn:microsoft.com/office/officeart/2005/8/layout/vList2"/>
    <dgm:cxn modelId="{3AFE910E-993C-4512-A019-412C12B70D7F}" type="presOf" srcId="{030C0F23-02E3-4DA5-8638-6D0627034201}" destId="{38213E15-6033-4480-9C91-3F24C7E43FD4}" srcOrd="0" destOrd="5" presId="urn:microsoft.com/office/officeart/2005/8/layout/vList2"/>
    <dgm:cxn modelId="{93C5FFD3-12B4-4406-B8E6-65AE34896734}" type="presOf" srcId="{5BED92FF-9BF7-40BC-8930-B37FA0FAC406}" destId="{38213E15-6033-4480-9C91-3F24C7E43FD4}" srcOrd="0" destOrd="4" presId="urn:microsoft.com/office/officeart/2005/8/layout/vList2"/>
    <dgm:cxn modelId="{79E1D519-3746-4BC1-8199-840CCFBCE2F8}" srcId="{EF4E9783-FB8A-4F4A-B60E-CB7F1A3D699B}" destId="{4BFC6987-16F6-4622-BD1E-0C5F8945C333}" srcOrd="2" destOrd="0" parTransId="{A3157BC9-FBDD-4B93-85E6-F411853F2468}" sibTransId="{31446EF5-A32D-414D-B445-FE25591F6A48}"/>
    <dgm:cxn modelId="{B7A0C2AE-BCE0-40BD-8EDE-41237DBB80E4}" type="presOf" srcId="{F5DD3272-329C-495F-A6A7-0A41A4BA1B09}" destId="{38213E15-6033-4480-9C91-3F24C7E43FD4}" srcOrd="0" destOrd="0" presId="urn:microsoft.com/office/officeart/2005/8/layout/vList2"/>
    <dgm:cxn modelId="{41B09C78-7255-4235-84DA-3A67E84187C4}" type="presOf" srcId="{9A789050-F884-4CDF-BEE6-C45342BC43A2}" destId="{38213E15-6033-4480-9C91-3F24C7E43FD4}" srcOrd="0" destOrd="3" presId="urn:microsoft.com/office/officeart/2005/8/layout/vList2"/>
    <dgm:cxn modelId="{7C1276B1-D12E-4B1B-AB39-A729708E78EF}" srcId="{EF4E9783-FB8A-4F4A-B60E-CB7F1A3D699B}" destId="{8D861E43-48B3-4E0D-914A-ECC68E9CEBD1}" srcOrd="1" destOrd="0" parTransId="{99D4524A-0255-475F-BA2E-2773DE6DE0B7}" sibTransId="{DC780327-8681-452D-AFD7-F4BAFBFA9A6D}"/>
    <dgm:cxn modelId="{CEADD975-AAE7-43F0-8D5F-B99080B636C6}" srcId="{EF4E9783-FB8A-4F4A-B60E-CB7F1A3D699B}" destId="{A4FF49F3-7093-49ED-A03C-03AE5A1D1913}" srcOrd="6" destOrd="0" parTransId="{36A3B398-842E-4CA9-A9E7-3F0FD7086193}" sibTransId="{71EFAA3E-0D33-44AA-B89E-04844AD7249D}"/>
    <dgm:cxn modelId="{B71B3908-C97F-4544-B9A1-873854E62FD1}" srcId="{EF4E9783-FB8A-4F4A-B60E-CB7F1A3D699B}" destId="{5BED92FF-9BF7-40BC-8930-B37FA0FAC406}" srcOrd="4" destOrd="0" parTransId="{D77F6849-A86C-4E1C-907D-A32815DAF0A6}" sibTransId="{80FB0050-E33A-4621-8527-F72617CC57E5}"/>
    <dgm:cxn modelId="{FBBEFB53-C011-4E00-B036-797EDC5F5AA7}" type="presParOf" srcId="{9B9CC3B0-69AB-4C85-83D8-4034A6787A9A}" destId="{00DAF83B-8E44-4D59-93E9-13741BE34C77}" srcOrd="0" destOrd="0" presId="urn:microsoft.com/office/officeart/2005/8/layout/vList2"/>
    <dgm:cxn modelId="{5089EFB5-201C-465D-A7A6-B20A399C4951}" type="presParOf" srcId="{9B9CC3B0-69AB-4C85-83D8-4034A6787A9A}" destId="{38213E15-6033-4480-9C91-3F24C7E43FD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53CBA-6866-4214-9CA9-8C870A2EB33B}">
      <dsp:nvSpPr>
        <dsp:cNvPr id="0" name=""/>
        <dsp:cNvSpPr/>
      </dsp:nvSpPr>
      <dsp:spPr>
        <a:xfrm rot="5400000">
          <a:off x="4972693" y="-1906718"/>
          <a:ext cx="1106672" cy="52009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Оспаривание актов органов ФАС о нарушении антимонопольного законодательства</a:t>
          </a:r>
          <a:endParaRPr lang="ru-RU" sz="2300" kern="1200" dirty="0"/>
        </a:p>
      </dsp:txBody>
      <dsp:txXfrm rot="-5400000">
        <a:off x="2925546" y="194452"/>
        <a:ext cx="5146945" cy="998626"/>
      </dsp:txXfrm>
    </dsp:sp>
    <dsp:sp modelId="{5AF359D8-190E-4AD5-BC28-568265D297C6}">
      <dsp:nvSpPr>
        <dsp:cNvPr id="0" name=""/>
        <dsp:cNvSpPr/>
      </dsp:nvSpPr>
      <dsp:spPr>
        <a:xfrm>
          <a:off x="0" y="2095"/>
          <a:ext cx="2925545" cy="1383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Предмет спора</a:t>
          </a:r>
          <a:endParaRPr lang="ru-RU" sz="4000" kern="1200" dirty="0"/>
        </a:p>
      </dsp:txBody>
      <dsp:txXfrm>
        <a:off x="67529" y="69624"/>
        <a:ext cx="2790487" cy="1248282"/>
      </dsp:txXfrm>
    </dsp:sp>
    <dsp:sp modelId="{34E69A00-1525-4C12-9A2D-C5A6A6E33A93}">
      <dsp:nvSpPr>
        <dsp:cNvPr id="0" name=""/>
        <dsp:cNvSpPr/>
      </dsp:nvSpPr>
      <dsp:spPr>
        <a:xfrm rot="5400000">
          <a:off x="4972693" y="-454209"/>
          <a:ext cx="1106672" cy="52009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Органы ФАС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Органы МСУ</a:t>
          </a:r>
          <a:endParaRPr lang="ru-RU" sz="2300" kern="1200" dirty="0"/>
        </a:p>
      </dsp:txBody>
      <dsp:txXfrm rot="-5400000">
        <a:off x="2925546" y="1646961"/>
        <a:ext cx="5146945" cy="998626"/>
      </dsp:txXfrm>
    </dsp:sp>
    <dsp:sp modelId="{A6B9EBD1-1AC9-4146-BE5E-C1A71D5D0DA9}">
      <dsp:nvSpPr>
        <dsp:cNvPr id="0" name=""/>
        <dsp:cNvSpPr/>
      </dsp:nvSpPr>
      <dsp:spPr>
        <a:xfrm>
          <a:off x="0" y="1454604"/>
          <a:ext cx="2925545" cy="1383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Стороны</a:t>
          </a:r>
          <a:endParaRPr lang="ru-RU" sz="4000" kern="1200" dirty="0"/>
        </a:p>
      </dsp:txBody>
      <dsp:txXfrm>
        <a:off x="67529" y="1522133"/>
        <a:ext cx="2790487" cy="1248282"/>
      </dsp:txXfrm>
    </dsp:sp>
    <dsp:sp modelId="{0A300B9B-AE75-4A96-90F3-6E51B3061B3C}">
      <dsp:nvSpPr>
        <dsp:cNvPr id="0" name=""/>
        <dsp:cNvSpPr/>
      </dsp:nvSpPr>
      <dsp:spPr>
        <a:xfrm rot="5400000">
          <a:off x="4972693" y="998298"/>
          <a:ext cx="1106672" cy="52009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А40-106033/12, А40-99829/13, А76-6180/13</a:t>
          </a:r>
          <a:endParaRPr lang="ru-RU" sz="2300" kern="1200" dirty="0"/>
        </a:p>
      </dsp:txBody>
      <dsp:txXfrm rot="-5400000">
        <a:off x="2925546" y="3099469"/>
        <a:ext cx="5146945" cy="998626"/>
      </dsp:txXfrm>
    </dsp:sp>
    <dsp:sp modelId="{B7E3D0D3-A6B1-4F55-871E-5AC2114C5288}">
      <dsp:nvSpPr>
        <dsp:cNvPr id="0" name=""/>
        <dsp:cNvSpPr/>
      </dsp:nvSpPr>
      <dsp:spPr>
        <a:xfrm>
          <a:off x="0" y="2907112"/>
          <a:ext cx="2925545" cy="1383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Реквизиты дел</a:t>
          </a:r>
          <a:endParaRPr lang="ru-RU" sz="4000" kern="1200" dirty="0"/>
        </a:p>
      </dsp:txBody>
      <dsp:txXfrm>
        <a:off x="67529" y="2974641"/>
        <a:ext cx="2790487" cy="12482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87B65-E47F-46EC-9953-AD75E827484C}">
      <dsp:nvSpPr>
        <dsp:cNvPr id="0" name=""/>
        <dsp:cNvSpPr/>
      </dsp:nvSpPr>
      <dsp:spPr>
        <a:xfrm>
          <a:off x="0" y="0"/>
          <a:ext cx="5814646" cy="1252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ОМС принимает акт, ограничивающий размещение ВЛС </a:t>
          </a:r>
          <a:endParaRPr lang="ru-RU" sz="2500" kern="1200" dirty="0"/>
        </a:p>
      </dsp:txBody>
      <dsp:txXfrm>
        <a:off x="36697" y="36697"/>
        <a:ext cx="4462627" cy="1179545"/>
      </dsp:txXfrm>
    </dsp:sp>
    <dsp:sp modelId="{82B708AE-68CF-47A1-9970-5C3786F604C8}">
      <dsp:nvSpPr>
        <dsp:cNvPr id="0" name=""/>
        <dsp:cNvSpPr/>
      </dsp:nvSpPr>
      <dsp:spPr>
        <a:xfrm>
          <a:off x="513056" y="1461762"/>
          <a:ext cx="5814646" cy="1252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ФАС признает акт ограничивающим конкуренцию</a:t>
          </a:r>
          <a:endParaRPr lang="ru-RU" sz="2500" kern="1200" dirty="0"/>
        </a:p>
      </dsp:txBody>
      <dsp:txXfrm>
        <a:off x="549753" y="1498459"/>
        <a:ext cx="4413784" cy="1179545"/>
      </dsp:txXfrm>
    </dsp:sp>
    <dsp:sp modelId="{BE5E847A-D608-4328-A5D9-0A876F108A37}">
      <dsp:nvSpPr>
        <dsp:cNvPr id="0" name=""/>
        <dsp:cNvSpPr/>
      </dsp:nvSpPr>
      <dsp:spPr>
        <a:xfrm>
          <a:off x="1026113" y="2923524"/>
          <a:ext cx="5814646" cy="1252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ОМС оспаривает акт, принятый ФАС</a:t>
          </a:r>
          <a:endParaRPr lang="ru-RU" sz="2500" kern="1200" dirty="0"/>
        </a:p>
      </dsp:txBody>
      <dsp:txXfrm>
        <a:off x="1062810" y="2960221"/>
        <a:ext cx="4413784" cy="1179545"/>
      </dsp:txXfrm>
    </dsp:sp>
    <dsp:sp modelId="{BE357B75-C173-4116-8070-35CAC9784215}">
      <dsp:nvSpPr>
        <dsp:cNvPr id="0" name=""/>
        <dsp:cNvSpPr/>
      </dsp:nvSpPr>
      <dsp:spPr>
        <a:xfrm>
          <a:off x="5000235" y="950145"/>
          <a:ext cx="814410" cy="8144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183477" y="950145"/>
        <a:ext cx="447926" cy="612844"/>
      </dsp:txXfrm>
    </dsp:sp>
    <dsp:sp modelId="{F7F4A5BE-1EEA-48C8-9551-24819AC53F73}">
      <dsp:nvSpPr>
        <dsp:cNvPr id="0" name=""/>
        <dsp:cNvSpPr/>
      </dsp:nvSpPr>
      <dsp:spPr>
        <a:xfrm>
          <a:off x="5513292" y="2403555"/>
          <a:ext cx="814410" cy="8144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696534" y="2403555"/>
        <a:ext cx="447926" cy="61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AF83B-8E44-4D59-93E9-13741BE34C77}">
      <dsp:nvSpPr>
        <dsp:cNvPr id="0" name=""/>
        <dsp:cNvSpPr/>
      </dsp:nvSpPr>
      <dsp:spPr>
        <a:xfrm>
          <a:off x="0" y="0"/>
          <a:ext cx="8444576" cy="552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Позиция суда</a:t>
          </a:r>
          <a:endParaRPr lang="ru-RU" sz="2400" kern="1200" dirty="0"/>
        </a:p>
      </dsp:txBody>
      <dsp:txXfrm>
        <a:off x="26953" y="26953"/>
        <a:ext cx="8390670" cy="498235"/>
      </dsp:txXfrm>
    </dsp:sp>
    <dsp:sp modelId="{38213E15-6033-4480-9C91-3F24C7E43FD4}">
      <dsp:nvSpPr>
        <dsp:cNvPr id="0" name=""/>
        <dsp:cNvSpPr/>
      </dsp:nvSpPr>
      <dsp:spPr>
        <a:xfrm>
          <a:off x="0" y="607564"/>
          <a:ext cx="8444576" cy="2771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543" tIns="27940" rIns="156464" bIns="27940" numCol="1" spcCol="1270" anchor="t" anchorCtr="0">
          <a:noAutofit/>
        </a:bodyPr>
        <a:lstStyle/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200" kern="1200" dirty="0" smtClean="0"/>
            <a:t>Действиями ОМС создана неопределенность в сфере размещения ВЛС, т.к. градостроительным регламентом  города не предусмотрены зоны для строительства ЛКСС.</a:t>
          </a:r>
          <a:endParaRPr lang="ru-RU" sz="2200" kern="1200" dirty="0"/>
        </a:p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200" kern="1200" dirty="0" smtClean="0"/>
            <a:t>Создана основа для прекращения «Горсвет» и «ТТУ» договоров об использовании опор для размещения ВЛС.</a:t>
          </a:r>
          <a:endParaRPr lang="ru-RU" sz="2200" kern="1200" dirty="0"/>
        </a:p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200" kern="1200" dirty="0" smtClean="0"/>
            <a:t>ОМС создал угрозу конкуренции на рынке услуг связи, т.к. операторы, имеющие подземные ЛКСС, получили преимущество.</a:t>
          </a:r>
          <a:endParaRPr lang="ru-RU" sz="2200" kern="1200" dirty="0"/>
        </a:p>
      </dsp:txBody>
      <dsp:txXfrm>
        <a:off x="0" y="607564"/>
        <a:ext cx="8444576" cy="27715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53CBA-6866-4214-9CA9-8C870A2EB33B}">
      <dsp:nvSpPr>
        <dsp:cNvPr id="0" name=""/>
        <dsp:cNvSpPr/>
      </dsp:nvSpPr>
      <dsp:spPr>
        <a:xfrm rot="5400000">
          <a:off x="4972693" y="-1906718"/>
          <a:ext cx="1106672" cy="52009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Оспаривание актов органов ФАС о нарушении антимонопольного законодательства</a:t>
          </a:r>
          <a:endParaRPr lang="ru-RU" sz="2300" kern="1200" dirty="0"/>
        </a:p>
      </dsp:txBody>
      <dsp:txXfrm rot="-5400000">
        <a:off x="2925546" y="194452"/>
        <a:ext cx="5146945" cy="998626"/>
      </dsp:txXfrm>
    </dsp:sp>
    <dsp:sp modelId="{5AF359D8-190E-4AD5-BC28-568265D297C6}">
      <dsp:nvSpPr>
        <dsp:cNvPr id="0" name=""/>
        <dsp:cNvSpPr/>
      </dsp:nvSpPr>
      <dsp:spPr>
        <a:xfrm>
          <a:off x="0" y="2095"/>
          <a:ext cx="2925545" cy="1383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Предмет спора</a:t>
          </a:r>
          <a:endParaRPr lang="ru-RU" sz="4000" kern="1200" dirty="0"/>
        </a:p>
      </dsp:txBody>
      <dsp:txXfrm>
        <a:off x="67529" y="69624"/>
        <a:ext cx="2790487" cy="1248282"/>
      </dsp:txXfrm>
    </dsp:sp>
    <dsp:sp modelId="{34E69A00-1525-4C12-9A2D-C5A6A6E33A93}">
      <dsp:nvSpPr>
        <dsp:cNvPr id="0" name=""/>
        <dsp:cNvSpPr/>
      </dsp:nvSpPr>
      <dsp:spPr>
        <a:xfrm rot="5400000">
          <a:off x="4972693" y="-454209"/>
          <a:ext cx="1106672" cy="52009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Органы ФАС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Муниципальные организации</a:t>
          </a:r>
          <a:endParaRPr lang="ru-RU" sz="2300" kern="1200" dirty="0"/>
        </a:p>
      </dsp:txBody>
      <dsp:txXfrm rot="-5400000">
        <a:off x="2925546" y="1646961"/>
        <a:ext cx="5146945" cy="998626"/>
      </dsp:txXfrm>
    </dsp:sp>
    <dsp:sp modelId="{A6B9EBD1-1AC9-4146-BE5E-C1A71D5D0DA9}">
      <dsp:nvSpPr>
        <dsp:cNvPr id="0" name=""/>
        <dsp:cNvSpPr/>
      </dsp:nvSpPr>
      <dsp:spPr>
        <a:xfrm>
          <a:off x="0" y="1454604"/>
          <a:ext cx="2925545" cy="1383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Стороны</a:t>
          </a:r>
          <a:endParaRPr lang="ru-RU" sz="4000" kern="1200" dirty="0"/>
        </a:p>
      </dsp:txBody>
      <dsp:txXfrm>
        <a:off x="67529" y="1522133"/>
        <a:ext cx="2790487" cy="1248282"/>
      </dsp:txXfrm>
    </dsp:sp>
    <dsp:sp modelId="{0A300B9B-AE75-4A96-90F3-6E51B3061B3C}">
      <dsp:nvSpPr>
        <dsp:cNvPr id="0" name=""/>
        <dsp:cNvSpPr/>
      </dsp:nvSpPr>
      <dsp:spPr>
        <a:xfrm rot="5400000">
          <a:off x="4972693" y="998298"/>
          <a:ext cx="1106672" cy="52009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0" kern="1200" dirty="0" smtClean="0"/>
            <a:t>А40-90629/13, А60-21879/14, А60-25878/15  </a:t>
          </a:r>
          <a:endParaRPr lang="ru-RU" sz="2300" b="0" kern="1200" dirty="0"/>
        </a:p>
      </dsp:txBody>
      <dsp:txXfrm rot="-5400000">
        <a:off x="2925546" y="3099469"/>
        <a:ext cx="5146945" cy="998626"/>
      </dsp:txXfrm>
    </dsp:sp>
    <dsp:sp modelId="{B7E3D0D3-A6B1-4F55-871E-5AC2114C5288}">
      <dsp:nvSpPr>
        <dsp:cNvPr id="0" name=""/>
        <dsp:cNvSpPr/>
      </dsp:nvSpPr>
      <dsp:spPr>
        <a:xfrm>
          <a:off x="0" y="2907112"/>
          <a:ext cx="2925545" cy="1383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Реквизиты дел</a:t>
          </a:r>
          <a:endParaRPr lang="ru-RU" sz="4000" kern="1200" dirty="0"/>
        </a:p>
      </dsp:txBody>
      <dsp:txXfrm>
        <a:off x="67529" y="2974641"/>
        <a:ext cx="2790487" cy="12482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87B65-E47F-46EC-9953-AD75E827484C}">
      <dsp:nvSpPr>
        <dsp:cNvPr id="0" name=""/>
        <dsp:cNvSpPr/>
      </dsp:nvSpPr>
      <dsp:spPr>
        <a:xfrm>
          <a:off x="0" y="0"/>
          <a:ext cx="5814646" cy="1252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МО совершают / не совершают действия в связи с принятым актом ОМС</a:t>
          </a:r>
          <a:endParaRPr lang="ru-RU" sz="2300" kern="1200" dirty="0"/>
        </a:p>
      </dsp:txBody>
      <dsp:txXfrm>
        <a:off x="36697" y="36697"/>
        <a:ext cx="4462627" cy="1179545"/>
      </dsp:txXfrm>
    </dsp:sp>
    <dsp:sp modelId="{82B708AE-68CF-47A1-9970-5C3786F604C8}">
      <dsp:nvSpPr>
        <dsp:cNvPr id="0" name=""/>
        <dsp:cNvSpPr/>
      </dsp:nvSpPr>
      <dsp:spPr>
        <a:xfrm>
          <a:off x="513056" y="1461762"/>
          <a:ext cx="5814646" cy="1252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ФАС признает действия (бездействие) МО ограничивающими конкуренцию</a:t>
          </a:r>
          <a:endParaRPr lang="ru-RU" sz="2300" kern="1200" dirty="0"/>
        </a:p>
      </dsp:txBody>
      <dsp:txXfrm>
        <a:off x="549753" y="1498459"/>
        <a:ext cx="4413784" cy="1179545"/>
      </dsp:txXfrm>
    </dsp:sp>
    <dsp:sp modelId="{BE5E847A-D608-4328-A5D9-0A876F108A37}">
      <dsp:nvSpPr>
        <dsp:cNvPr id="0" name=""/>
        <dsp:cNvSpPr/>
      </dsp:nvSpPr>
      <dsp:spPr>
        <a:xfrm>
          <a:off x="1026113" y="2923524"/>
          <a:ext cx="5814646" cy="1252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МО оспаривают акт, принятый ФАС</a:t>
          </a:r>
          <a:endParaRPr lang="ru-RU" sz="2300" kern="1200" dirty="0"/>
        </a:p>
      </dsp:txBody>
      <dsp:txXfrm>
        <a:off x="1062810" y="2960221"/>
        <a:ext cx="4413784" cy="1179545"/>
      </dsp:txXfrm>
    </dsp:sp>
    <dsp:sp modelId="{BE357B75-C173-4116-8070-35CAC9784215}">
      <dsp:nvSpPr>
        <dsp:cNvPr id="0" name=""/>
        <dsp:cNvSpPr/>
      </dsp:nvSpPr>
      <dsp:spPr>
        <a:xfrm>
          <a:off x="5000235" y="950145"/>
          <a:ext cx="814410" cy="8144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183477" y="950145"/>
        <a:ext cx="447926" cy="612844"/>
      </dsp:txXfrm>
    </dsp:sp>
    <dsp:sp modelId="{F7F4A5BE-1EEA-48C8-9551-24819AC53F73}">
      <dsp:nvSpPr>
        <dsp:cNvPr id="0" name=""/>
        <dsp:cNvSpPr/>
      </dsp:nvSpPr>
      <dsp:spPr>
        <a:xfrm>
          <a:off x="5513292" y="2403555"/>
          <a:ext cx="814410" cy="8144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696534" y="2403555"/>
        <a:ext cx="447926" cy="612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AF83B-8E44-4D59-93E9-13741BE34C77}">
      <dsp:nvSpPr>
        <dsp:cNvPr id="0" name=""/>
        <dsp:cNvSpPr/>
      </dsp:nvSpPr>
      <dsp:spPr>
        <a:xfrm>
          <a:off x="0" y="0"/>
          <a:ext cx="8444576" cy="552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Позиция суда</a:t>
          </a:r>
          <a:endParaRPr lang="ru-RU" sz="2400" kern="1200" dirty="0"/>
        </a:p>
      </dsp:txBody>
      <dsp:txXfrm>
        <a:off x="26953" y="26953"/>
        <a:ext cx="8390670" cy="498235"/>
      </dsp:txXfrm>
    </dsp:sp>
    <dsp:sp modelId="{38213E15-6033-4480-9C91-3F24C7E43FD4}">
      <dsp:nvSpPr>
        <dsp:cNvPr id="0" name=""/>
        <dsp:cNvSpPr/>
      </dsp:nvSpPr>
      <dsp:spPr>
        <a:xfrm>
          <a:off x="0" y="702410"/>
          <a:ext cx="8444576" cy="4487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543" tIns="27940" rIns="156464" bIns="27940" numCol="1" spcCol="1270" anchor="t" anchorCtr="0">
          <a:noAutofit/>
        </a:bodyPr>
        <a:lstStyle/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200" kern="1200" dirty="0" smtClean="0"/>
            <a:t>Отсутствуют иные реальные способы размещения линий связи (А40-106033/12, А60-15644/14);</a:t>
          </a:r>
          <a:endParaRPr lang="ru-RU" sz="2200" kern="1200" dirty="0"/>
        </a:p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200" kern="1200" dirty="0" smtClean="0"/>
            <a:t>ТТУ занимает доминирующее положение на рынке услуг по предоставлению опор контактной сети для размещения линий связи (А40-90629/13);</a:t>
          </a:r>
          <a:endParaRPr lang="ru-RU" sz="2200" kern="1200" dirty="0"/>
        </a:p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200" kern="1200" dirty="0" smtClean="0"/>
            <a:t>действия ТТУ верно квалифицированы как использование гражданских прав в целях ограничения конкуренции;  </a:t>
          </a:r>
          <a:endParaRPr lang="ru-RU" sz="2200" kern="1200" dirty="0"/>
        </a:p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200" b="0" kern="1200" dirty="0" smtClean="0"/>
            <a:t>способом устранения нарушений является фактическое продолжение сложившихся отношений между ТТУ и ОС, реализация которых затруднений ранее не вызывала;</a:t>
          </a:r>
          <a:endParaRPr lang="ru-RU" sz="2200" kern="1200" dirty="0"/>
        </a:p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200" b="1" kern="1200" dirty="0" smtClean="0"/>
            <a:t>ФАС правомерно вынесла предписание. </a:t>
          </a:r>
          <a:endParaRPr lang="ru-RU" sz="2200" b="1" kern="1200" dirty="0"/>
        </a:p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2200" kern="1200" dirty="0"/>
        </a:p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2200" kern="1200" dirty="0"/>
        </a:p>
      </dsp:txBody>
      <dsp:txXfrm>
        <a:off x="0" y="702410"/>
        <a:ext cx="8444576" cy="4487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96567-B360-4712-8369-112C4FE1B4D6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664FF-DF11-489F-8E1B-15F4AA67A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891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0DE11-7948-41B5-BD09-7BD1C8971E22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B4E3A-D651-443A-BB9A-54F686308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34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2950"/>
            <a:ext cx="4964112" cy="3724275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2950"/>
            <a:ext cx="4964112" cy="3724275"/>
          </a:xfrm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4036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4037" name="Номер слайда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CE07A-5E0F-49DD-B857-4C0CDB0DA4F2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44038" name="Нижний колонтитул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2950"/>
            <a:ext cx="4964112" cy="3724275"/>
          </a:xfrm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4036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4037" name="Номер слайда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CE07A-5E0F-49DD-B857-4C0CDB0DA4F2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4038" name="Нижний колонтитул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2950"/>
            <a:ext cx="4964112" cy="3724275"/>
          </a:xfrm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4036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4037" name="Номер слайда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CE07A-5E0F-49DD-B857-4C0CDB0DA4F2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44038" name="Нижний колонтитул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2950"/>
            <a:ext cx="4964112" cy="3724275"/>
          </a:xfrm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44036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4037" name="Номер слайда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CE07A-5E0F-49DD-B857-4C0CDB0DA4F2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44038" name="Нижний колонтитул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2950"/>
            <a:ext cx="4964112" cy="3724275"/>
          </a:xfrm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4036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4037" name="Номер слайда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CE07A-5E0F-49DD-B857-4C0CDB0DA4F2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44038" name="Нижний колонтитул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2950"/>
            <a:ext cx="4964112" cy="3724275"/>
          </a:xfrm>
          <a:ln/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6144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dirty="0" smtClean="0"/>
              <a:t>Тема</a:t>
            </a:r>
          </a:p>
        </p:txBody>
      </p:sp>
      <p:sp>
        <p:nvSpPr>
          <p:cNvPr id="6144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dirty="0" smtClean="0"/>
              <a:t>НАЗВАНИЕ ПРЕЗЕНТАЦИИ (КАПИТУЛЬНЫЙ НАБОР)</a:t>
            </a:r>
          </a:p>
        </p:txBody>
      </p:sp>
      <p:sp>
        <p:nvSpPr>
          <p:cNvPr id="6144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26300F-5050-4D19-88CF-02044D88DB0A}" type="slidenum">
              <a:rPr lang="ru-RU" smtClean="0"/>
              <a:pPr/>
              <a:t>15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2950"/>
            <a:ext cx="4964112" cy="3724275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2950"/>
            <a:ext cx="4964112" cy="3724275"/>
          </a:xfrm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4036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4037" name="Номер слайда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CE07A-5E0F-49DD-B857-4C0CDB0DA4F2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44038" name="Нижний колонтитул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2950"/>
            <a:ext cx="4964112" cy="3724275"/>
          </a:xfrm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4036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4037" name="Номер слайда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CE07A-5E0F-49DD-B857-4C0CDB0DA4F2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44038" name="Нижний колонтитул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2950"/>
            <a:ext cx="4964112" cy="3724275"/>
          </a:xfrm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4036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4037" name="Номер слайда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CE07A-5E0F-49DD-B857-4C0CDB0DA4F2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44038" name="Нижний колонтитул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2950"/>
            <a:ext cx="4964112" cy="3724275"/>
          </a:xfrm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4036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4037" name="Номер слайда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CE07A-5E0F-49DD-B857-4C0CDB0DA4F2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44038" name="Нижний колонтитул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2950"/>
            <a:ext cx="4964112" cy="3724275"/>
          </a:xfrm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4036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4037" name="Номер слайда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CE07A-5E0F-49DD-B857-4C0CDB0DA4F2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44038" name="Нижний колонтитул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2950"/>
            <a:ext cx="4964112" cy="3724275"/>
          </a:xfrm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44036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4037" name="Номер слайда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CE07A-5E0F-49DD-B857-4C0CDB0DA4F2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44038" name="Нижний колонтитул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2950"/>
            <a:ext cx="4964112" cy="3724275"/>
          </a:xfrm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4036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4037" name="Номер слайда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CE07A-5E0F-49DD-B857-4C0CDB0DA4F2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4038" name="Нижний колонтитул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2950"/>
            <a:ext cx="4964112" cy="3724275"/>
          </a:xfrm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4036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</a:t>
            </a:r>
          </a:p>
        </p:txBody>
      </p:sp>
      <p:sp>
        <p:nvSpPr>
          <p:cNvPr id="44037" name="Номер слайда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CE07A-5E0F-49DD-B857-4C0CDB0DA4F2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44038" name="Нижний колонтитул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НАЗВАНИЕ ПРЕЗЕНТАЦИИ (КАПИТУЛЬНЫЙ НАБОР)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pgp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 userDrawn="1"/>
        </p:nvCxnSpPr>
        <p:spPr>
          <a:xfrm rot="5400000">
            <a:off x="3465516" y="677863"/>
            <a:ext cx="500063" cy="1588"/>
          </a:xfrm>
          <a:prstGeom prst="line">
            <a:avLst/>
          </a:prstGeom>
          <a:ln w="31750" cap="rnd">
            <a:solidFill>
              <a:srgbClr val="4863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ижний колонтитул 10"/>
          <p:cNvSpPr txBox="1">
            <a:spLocks/>
          </p:cNvSpPr>
          <p:nvPr userDrawn="1"/>
        </p:nvSpPr>
        <p:spPr bwMode="auto">
          <a:xfrm>
            <a:off x="1104900" y="1420815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F2F2F2">
                  <a:lumMod val="50000"/>
                </a:srgbClr>
              </a:solidFill>
            </a:endParaRPr>
          </a:p>
        </p:txBody>
      </p:sp>
      <p:pic>
        <p:nvPicPr>
          <p:cNvPr id="6" name="Рисунок 13" descr="кек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"/>
            <a:ext cx="269716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7" descr="Untitled-1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7" y="6319837"/>
            <a:ext cx="2357437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одзаголовок 2"/>
          <p:cNvSpPr txBox="1">
            <a:spLocks/>
          </p:cNvSpPr>
          <p:nvPr userDrawn="1"/>
        </p:nvSpPr>
        <p:spPr bwMode="auto">
          <a:xfrm>
            <a:off x="3052767" y="6424615"/>
            <a:ext cx="3000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b="1">
                <a:solidFill>
                  <a:prstClr val="white"/>
                </a:solidFill>
              </a:rPr>
              <a:t>www.pg</a:t>
            </a:r>
            <a:r>
              <a:rPr lang="en-US" b="1">
                <a:solidFill>
                  <a:prstClr val="white"/>
                </a:solidFill>
                <a:latin typeface="Arial" charset="0"/>
              </a:rPr>
              <a:t>p</a:t>
            </a:r>
            <a:r>
              <a:rPr lang="en-US" b="1">
                <a:solidFill>
                  <a:prstClr val="white"/>
                </a:solidFill>
              </a:rPr>
              <a:t>law.ru</a:t>
            </a:r>
            <a:endParaRPr lang="ru-RU" b="1">
              <a:solidFill>
                <a:prstClr val="white"/>
              </a:solidFill>
            </a:endParaRPr>
          </a:p>
        </p:txBody>
      </p:sp>
      <p:sp>
        <p:nvSpPr>
          <p:cNvPr id="10" name="Заголовок 20"/>
          <p:cNvSpPr txBox="1">
            <a:spLocks/>
          </p:cNvSpPr>
          <p:nvPr userDrawn="1"/>
        </p:nvSpPr>
        <p:spPr bwMode="auto">
          <a:xfrm>
            <a:off x="2206625" y="4184649"/>
            <a:ext cx="4730750" cy="6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dirty="0" smtClean="0">
              <a:solidFill>
                <a:srgbClr val="A44AA6"/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9" name="Заголовок 20"/>
          <p:cNvSpPr>
            <a:spLocks noGrp="1"/>
          </p:cNvSpPr>
          <p:nvPr>
            <p:ph type="title"/>
          </p:nvPr>
        </p:nvSpPr>
        <p:spPr bwMode="auto">
          <a:xfrm>
            <a:off x="428596" y="2428869"/>
            <a:ext cx="8286808" cy="135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>
              <a:defRPr sz="3200">
                <a:solidFill>
                  <a:srgbClr val="48636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9996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ртинка и текст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21"/>
          <p:cNvSpPr>
            <a:spLocks noGrp="1"/>
          </p:cNvSpPr>
          <p:nvPr>
            <p:ph idx="13"/>
          </p:nvPr>
        </p:nvSpPr>
        <p:spPr bwMode="auto">
          <a:xfrm>
            <a:off x="1032734" y="4643476"/>
            <a:ext cx="6253910" cy="126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11" name="Рисунок 2"/>
          <p:cNvSpPr>
            <a:spLocks noGrp="1"/>
          </p:cNvSpPr>
          <p:nvPr>
            <p:ph type="pic" idx="1"/>
          </p:nvPr>
        </p:nvSpPr>
        <p:spPr>
          <a:xfrm>
            <a:off x="1142977" y="1851060"/>
            <a:ext cx="6021123" cy="265713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5" name="Номер слайда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17C0D-C204-498F-A96F-93694EF8D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14"/>
          <p:cNvSpPr>
            <a:spLocks noGrp="1"/>
          </p:cNvSpPr>
          <p:nvPr>
            <p:ph type="dt" sz="half" idx="15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BF2BD-C511-413E-AC5C-6B37BBB19EB7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6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77549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42979" y="1862700"/>
            <a:ext cx="7429553" cy="403360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ru-RU" noProof="0" dirty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56F499-0E3B-47AD-BDA0-70F7BCC0CAB7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  <p:sp>
        <p:nvSpPr>
          <p:cNvPr id="6" name="Дата 14"/>
          <p:cNvSpPr>
            <a:spLocks noGrp="1"/>
          </p:cNvSpPr>
          <p:nvPr>
            <p:ph type="dt" sz="half" idx="12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8A8C6-7FAA-4E24-B972-440B59036A85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322568280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таблицы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ца 2"/>
          <p:cNvSpPr>
            <a:spLocks noGrp="1"/>
          </p:cNvSpPr>
          <p:nvPr>
            <p:ph type="tbl" idx="1"/>
          </p:nvPr>
        </p:nvSpPr>
        <p:spPr>
          <a:xfrm>
            <a:off x="1142979" y="1871079"/>
            <a:ext cx="7429553" cy="1912647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ru-RU" noProof="0" dirty="0" smtClean="0"/>
          </a:p>
        </p:txBody>
      </p:sp>
      <p:sp>
        <p:nvSpPr>
          <p:cNvPr id="7" name="Таблица 2"/>
          <p:cNvSpPr>
            <a:spLocks noGrp="1"/>
          </p:cNvSpPr>
          <p:nvPr>
            <p:ph type="tbl" idx="17"/>
          </p:nvPr>
        </p:nvSpPr>
        <p:spPr>
          <a:xfrm>
            <a:off x="1148239" y="3944699"/>
            <a:ext cx="7429553" cy="1965196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ru-RU" noProof="0" dirty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8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E77F92-50F3-46EA-9858-B9C0D8647402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9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  <p:sp>
        <p:nvSpPr>
          <p:cNvPr id="6" name="Дата 14"/>
          <p:cNvSpPr>
            <a:spLocks noGrp="1"/>
          </p:cNvSpPr>
          <p:nvPr>
            <p:ph type="dt" sz="half" idx="20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3A4BB-AAFC-4B20-9894-A7C1C2FA61B8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81819055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>
            <a:spLocks noChangeArrowheads="1"/>
          </p:cNvSpPr>
          <p:nvPr userDrawn="1"/>
        </p:nvSpPr>
        <p:spPr bwMode="auto">
          <a:xfrm>
            <a:off x="1131892" y="1838325"/>
            <a:ext cx="3749675" cy="1946275"/>
          </a:xfrm>
          <a:prstGeom prst="roundRect">
            <a:avLst>
              <a:gd name="adj" fmla="val 11731"/>
            </a:avLst>
          </a:prstGeom>
          <a:solidFill>
            <a:srgbClr val="E8E8E8"/>
          </a:solidFill>
          <a:ln w="11430" algn="ctr">
            <a:noFill/>
            <a:prstDash val="sysDash"/>
            <a:round/>
            <a:headEnd/>
            <a:tailEnd/>
          </a:ln>
        </p:spPr>
        <p:txBody>
          <a:bodyPr anchor="ctr"/>
          <a:lstStyle/>
          <a:p>
            <a:pPr marL="1346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solidFill>
                <a:srgbClr val="432D3F"/>
              </a:solidFill>
            </a:endParaRPr>
          </a:p>
        </p:txBody>
      </p:sp>
      <p:sp>
        <p:nvSpPr>
          <p:cNvPr id="16" name="Прямоугольник с двумя скругленными соседними углами 15"/>
          <p:cNvSpPr/>
          <p:nvPr userDrawn="1"/>
        </p:nvSpPr>
        <p:spPr>
          <a:xfrm flipV="1">
            <a:off x="1131892" y="3424240"/>
            <a:ext cx="3749675" cy="35718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 userDrawn="1"/>
        </p:nvSpPr>
        <p:spPr bwMode="auto">
          <a:xfrm>
            <a:off x="1131892" y="3914778"/>
            <a:ext cx="3736975" cy="2003425"/>
          </a:xfrm>
          <a:prstGeom prst="roundRect">
            <a:avLst>
              <a:gd name="adj" fmla="val 11731"/>
            </a:avLst>
          </a:prstGeom>
          <a:solidFill>
            <a:srgbClr val="E8E8E8"/>
          </a:solidFill>
          <a:ln w="11430" algn="ctr">
            <a:noFill/>
            <a:prstDash val="sysDash"/>
            <a:round/>
            <a:headEnd/>
            <a:tailEnd/>
          </a:ln>
        </p:spPr>
        <p:txBody>
          <a:bodyPr anchor="ctr"/>
          <a:lstStyle/>
          <a:p>
            <a:pPr marL="1346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solidFill>
                <a:srgbClr val="432D3F"/>
              </a:solidFill>
            </a:endParaRPr>
          </a:p>
        </p:txBody>
      </p:sp>
      <p:sp>
        <p:nvSpPr>
          <p:cNvPr id="18" name="Прямоугольник с двумя скругленными соседними углами 17"/>
          <p:cNvSpPr/>
          <p:nvPr userDrawn="1"/>
        </p:nvSpPr>
        <p:spPr>
          <a:xfrm flipV="1">
            <a:off x="1133479" y="5556251"/>
            <a:ext cx="3730625" cy="35718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Скругленный прямоугольник 18"/>
          <p:cNvSpPr>
            <a:spLocks noChangeArrowheads="1"/>
          </p:cNvSpPr>
          <p:nvPr userDrawn="1"/>
        </p:nvSpPr>
        <p:spPr bwMode="auto">
          <a:xfrm>
            <a:off x="4968877" y="1838327"/>
            <a:ext cx="3643313" cy="1962151"/>
          </a:xfrm>
          <a:prstGeom prst="roundRect">
            <a:avLst>
              <a:gd name="adj" fmla="val 11731"/>
            </a:avLst>
          </a:prstGeom>
          <a:solidFill>
            <a:srgbClr val="E8E8E8"/>
          </a:solidFill>
          <a:ln w="11430" algn="ctr">
            <a:noFill/>
            <a:prstDash val="sysDash"/>
            <a:round/>
            <a:headEnd/>
            <a:tailEnd/>
          </a:ln>
        </p:spPr>
        <p:txBody>
          <a:bodyPr anchor="ctr"/>
          <a:lstStyle/>
          <a:p>
            <a:pPr marL="1346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solidFill>
                <a:srgbClr val="432D3F"/>
              </a:solidFill>
            </a:endParaRPr>
          </a:p>
        </p:txBody>
      </p:sp>
      <p:sp>
        <p:nvSpPr>
          <p:cNvPr id="20" name="Прямоугольник с двумя скругленными соседними углами 19"/>
          <p:cNvSpPr/>
          <p:nvPr userDrawn="1"/>
        </p:nvSpPr>
        <p:spPr>
          <a:xfrm flipV="1">
            <a:off x="4968877" y="3435351"/>
            <a:ext cx="3643313" cy="35718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 userDrawn="1"/>
        </p:nvSpPr>
        <p:spPr bwMode="auto">
          <a:xfrm>
            <a:off x="4968877" y="3914775"/>
            <a:ext cx="3643313" cy="2008188"/>
          </a:xfrm>
          <a:prstGeom prst="roundRect">
            <a:avLst>
              <a:gd name="adj" fmla="val 11731"/>
            </a:avLst>
          </a:prstGeom>
          <a:solidFill>
            <a:srgbClr val="E8E8E8"/>
          </a:solidFill>
          <a:ln w="11430" algn="ctr">
            <a:noFill/>
            <a:prstDash val="sysDash"/>
            <a:round/>
            <a:headEnd/>
            <a:tailEnd/>
          </a:ln>
        </p:spPr>
        <p:txBody>
          <a:bodyPr anchor="ctr"/>
          <a:lstStyle/>
          <a:p>
            <a:pPr marL="1346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solidFill>
                <a:srgbClr val="432D3F"/>
              </a:solidFill>
            </a:endParaRPr>
          </a:p>
        </p:txBody>
      </p:sp>
      <p:sp>
        <p:nvSpPr>
          <p:cNvPr id="23" name="Прямоугольник с двумя скругленными соседними углами 22"/>
          <p:cNvSpPr/>
          <p:nvPr userDrawn="1"/>
        </p:nvSpPr>
        <p:spPr>
          <a:xfrm flipV="1">
            <a:off x="4968877" y="5561013"/>
            <a:ext cx="3643313" cy="35718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50" name="Текст 21"/>
          <p:cNvSpPr>
            <a:spLocks noGrp="1"/>
          </p:cNvSpPr>
          <p:nvPr>
            <p:ph idx="13"/>
          </p:nvPr>
        </p:nvSpPr>
        <p:spPr bwMode="auto">
          <a:xfrm>
            <a:off x="2418353" y="1838478"/>
            <a:ext cx="2449983" cy="1512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1" name="Текст 21"/>
          <p:cNvSpPr>
            <a:spLocks noGrp="1"/>
          </p:cNvSpPr>
          <p:nvPr>
            <p:ph idx="35"/>
          </p:nvPr>
        </p:nvSpPr>
        <p:spPr bwMode="auto">
          <a:xfrm>
            <a:off x="2418353" y="3914892"/>
            <a:ext cx="2441517" cy="156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2" name="Текст 21"/>
          <p:cNvSpPr>
            <a:spLocks noGrp="1"/>
          </p:cNvSpPr>
          <p:nvPr>
            <p:ph idx="36"/>
          </p:nvPr>
        </p:nvSpPr>
        <p:spPr bwMode="auto">
          <a:xfrm>
            <a:off x="6254982" y="1838478"/>
            <a:ext cx="2357454" cy="1500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3" name="Текст 21"/>
          <p:cNvSpPr>
            <a:spLocks noGrp="1"/>
          </p:cNvSpPr>
          <p:nvPr>
            <p:ph idx="37"/>
          </p:nvPr>
        </p:nvSpPr>
        <p:spPr bwMode="auto">
          <a:xfrm>
            <a:off x="6254982" y="3914893"/>
            <a:ext cx="2357454" cy="154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4" name="Текст 21"/>
          <p:cNvSpPr>
            <a:spLocks noGrp="1"/>
          </p:cNvSpPr>
          <p:nvPr>
            <p:ph idx="38"/>
          </p:nvPr>
        </p:nvSpPr>
        <p:spPr bwMode="auto">
          <a:xfrm>
            <a:off x="2418350" y="3426739"/>
            <a:ext cx="2357454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5" name="Текст 21"/>
          <p:cNvSpPr>
            <a:spLocks noGrp="1"/>
          </p:cNvSpPr>
          <p:nvPr>
            <p:ph idx="39"/>
          </p:nvPr>
        </p:nvSpPr>
        <p:spPr bwMode="auto">
          <a:xfrm>
            <a:off x="6254982" y="3432490"/>
            <a:ext cx="2357454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6" name="Текст 21"/>
          <p:cNvSpPr>
            <a:spLocks noGrp="1"/>
          </p:cNvSpPr>
          <p:nvPr>
            <p:ph idx="40"/>
          </p:nvPr>
        </p:nvSpPr>
        <p:spPr bwMode="auto">
          <a:xfrm>
            <a:off x="2418350" y="5554914"/>
            <a:ext cx="2357454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7" name="Текст 21"/>
          <p:cNvSpPr>
            <a:spLocks noGrp="1"/>
          </p:cNvSpPr>
          <p:nvPr>
            <p:ph idx="41"/>
          </p:nvPr>
        </p:nvSpPr>
        <p:spPr bwMode="auto">
          <a:xfrm>
            <a:off x="6254982" y="5560665"/>
            <a:ext cx="2357454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9" name="Рисунок 2"/>
          <p:cNvSpPr>
            <a:spLocks noGrp="1"/>
          </p:cNvSpPr>
          <p:nvPr>
            <p:ph type="pic" idx="1"/>
          </p:nvPr>
        </p:nvSpPr>
        <p:spPr>
          <a:xfrm>
            <a:off x="1132466" y="1838478"/>
            <a:ext cx="1242872" cy="161154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61" name="Рисунок 2"/>
          <p:cNvSpPr>
            <a:spLocks noGrp="1"/>
          </p:cNvSpPr>
          <p:nvPr>
            <p:ph type="pic" idx="42"/>
          </p:nvPr>
        </p:nvSpPr>
        <p:spPr>
          <a:xfrm>
            <a:off x="1132466" y="3914892"/>
            <a:ext cx="1214446" cy="1650037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62" name="Рисунок 2"/>
          <p:cNvSpPr>
            <a:spLocks noGrp="1"/>
          </p:cNvSpPr>
          <p:nvPr>
            <p:ph type="pic" idx="43"/>
          </p:nvPr>
        </p:nvSpPr>
        <p:spPr>
          <a:xfrm>
            <a:off x="4969098" y="1844071"/>
            <a:ext cx="1224668" cy="160595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63" name="Рисунок 2"/>
          <p:cNvSpPr>
            <a:spLocks noGrp="1"/>
          </p:cNvSpPr>
          <p:nvPr>
            <p:ph type="pic" idx="44"/>
          </p:nvPr>
        </p:nvSpPr>
        <p:spPr>
          <a:xfrm>
            <a:off x="4969098" y="3914894"/>
            <a:ext cx="1214446" cy="165578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4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2A9D0-B17C-4062-9252-49052CFE6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5" name="Дата 14"/>
          <p:cNvSpPr>
            <a:spLocks noGrp="1"/>
          </p:cNvSpPr>
          <p:nvPr>
            <p:ph type="dt" sz="half" idx="46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9298-C3F1-4F73-B8ED-9407E50B8A84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47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293413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иограф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>
            <a:spLocks noChangeArrowheads="1"/>
          </p:cNvSpPr>
          <p:nvPr userDrawn="1"/>
        </p:nvSpPr>
        <p:spPr bwMode="auto">
          <a:xfrm>
            <a:off x="1143000" y="1241427"/>
            <a:ext cx="6000750" cy="1327151"/>
          </a:xfrm>
          <a:prstGeom prst="roundRect">
            <a:avLst>
              <a:gd name="adj" fmla="val 11731"/>
            </a:avLst>
          </a:prstGeom>
          <a:solidFill>
            <a:srgbClr val="E8E8E8"/>
          </a:solidFill>
          <a:ln w="11430" algn="ctr">
            <a:noFill/>
            <a:prstDash val="sysDash"/>
            <a:round/>
            <a:headEnd/>
            <a:tailEnd/>
          </a:ln>
        </p:spPr>
        <p:txBody>
          <a:bodyPr anchor="ctr"/>
          <a:lstStyle/>
          <a:p>
            <a:pPr marL="1346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solidFill>
                <a:srgbClr val="432D3F"/>
              </a:solidFill>
            </a:endParaRPr>
          </a:p>
        </p:txBody>
      </p:sp>
      <p:sp>
        <p:nvSpPr>
          <p:cNvPr id="8" name="Прямоугольник с двумя скругленными соседними углами 12"/>
          <p:cNvSpPr>
            <a:spLocks noChangeArrowheads="1"/>
          </p:cNvSpPr>
          <p:nvPr userDrawn="1"/>
        </p:nvSpPr>
        <p:spPr bwMode="auto">
          <a:xfrm flipV="1">
            <a:off x="1143000" y="2152653"/>
            <a:ext cx="6000750" cy="428625"/>
          </a:xfrm>
          <a:custGeom>
            <a:avLst/>
            <a:gdLst>
              <a:gd name="T0" fmla="*/ 6000750 w 6000750"/>
              <a:gd name="T1" fmla="*/ 214313 h 428625"/>
              <a:gd name="T2" fmla="*/ 3000375 w 6000750"/>
              <a:gd name="T3" fmla="*/ 428625 h 428625"/>
              <a:gd name="T4" fmla="*/ 0 w 6000750"/>
              <a:gd name="T5" fmla="*/ 214313 h 428625"/>
              <a:gd name="T6" fmla="*/ 3000375 w 6000750"/>
              <a:gd name="T7" fmla="*/ 0 h 4286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62770 w 6000750"/>
              <a:gd name="T13" fmla="*/ 62770 h 428625"/>
              <a:gd name="T14" fmla="*/ 5937980 w 6000750"/>
              <a:gd name="T15" fmla="*/ 428625 h 428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0750" h="428625">
                <a:moveTo>
                  <a:pt x="214313" y="0"/>
                </a:moveTo>
                <a:lnTo>
                  <a:pt x="5786438" y="0"/>
                </a:lnTo>
                <a:lnTo>
                  <a:pt x="5786437" y="0"/>
                </a:lnTo>
                <a:cubicBezTo>
                  <a:pt x="5904799" y="0"/>
                  <a:pt x="6000751" y="95951"/>
                  <a:pt x="6000751" y="214313"/>
                </a:cubicBezTo>
                <a:lnTo>
                  <a:pt x="6000750" y="428625"/>
                </a:lnTo>
                <a:lnTo>
                  <a:pt x="0" y="428625"/>
                </a:lnTo>
                <a:lnTo>
                  <a:pt x="0" y="214313"/>
                </a:lnTo>
                <a:cubicBezTo>
                  <a:pt x="0" y="95951"/>
                  <a:pt x="95951" y="0"/>
                  <a:pt x="214312" y="0"/>
                </a:cubicBezTo>
                <a:close/>
              </a:path>
            </a:pathLst>
          </a:custGeom>
          <a:solidFill>
            <a:srgbClr val="DADADA"/>
          </a:solidFill>
          <a:ln w="11430" algn="ctr">
            <a:noFill/>
            <a:prstDash val="sysDash"/>
            <a:miter lim="800000"/>
            <a:headEnd/>
            <a:tailEnd/>
          </a:ln>
        </p:spPr>
        <p:txBody>
          <a:bodyPr rot="10800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19" name="Текст 21"/>
          <p:cNvSpPr>
            <a:spLocks noGrp="1"/>
          </p:cNvSpPr>
          <p:nvPr>
            <p:ph idx="13"/>
          </p:nvPr>
        </p:nvSpPr>
        <p:spPr bwMode="auto">
          <a:xfrm>
            <a:off x="3571868" y="1838478"/>
            <a:ext cx="357190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0" name="Текст 21"/>
          <p:cNvSpPr>
            <a:spLocks noGrp="1"/>
          </p:cNvSpPr>
          <p:nvPr>
            <p:ph idx="38"/>
          </p:nvPr>
        </p:nvSpPr>
        <p:spPr bwMode="auto">
          <a:xfrm>
            <a:off x="3571868" y="3410114"/>
            <a:ext cx="35719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1" name="Рисунок 2"/>
          <p:cNvSpPr>
            <a:spLocks noGrp="1"/>
          </p:cNvSpPr>
          <p:nvPr>
            <p:ph type="pic" idx="1"/>
          </p:nvPr>
        </p:nvSpPr>
        <p:spPr>
          <a:xfrm>
            <a:off x="1142976" y="1838476"/>
            <a:ext cx="1500198" cy="200026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22" name="Текст 21"/>
          <p:cNvSpPr>
            <a:spLocks noGrp="1"/>
          </p:cNvSpPr>
          <p:nvPr>
            <p:ph idx="39"/>
          </p:nvPr>
        </p:nvSpPr>
        <p:spPr bwMode="auto">
          <a:xfrm>
            <a:off x="1040008" y="3981617"/>
            <a:ext cx="6168358" cy="192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37005-DBA2-4ED5-A36C-C1027441D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Дата 14"/>
          <p:cNvSpPr>
            <a:spLocks noGrp="1"/>
          </p:cNvSpPr>
          <p:nvPr>
            <p:ph type="dt" sz="half" idx="41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78992-6201-4DB7-8C82-E17CD632A005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389868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pgp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 userDrawn="1"/>
        </p:nvCxnSpPr>
        <p:spPr>
          <a:xfrm rot="5400000">
            <a:off x="3465516" y="677863"/>
            <a:ext cx="500063" cy="1588"/>
          </a:xfrm>
          <a:prstGeom prst="line">
            <a:avLst/>
          </a:prstGeom>
          <a:ln w="31750" cap="rnd">
            <a:solidFill>
              <a:srgbClr val="4863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ижний колонтитул 10"/>
          <p:cNvSpPr txBox="1">
            <a:spLocks/>
          </p:cNvSpPr>
          <p:nvPr userDrawn="1"/>
        </p:nvSpPr>
        <p:spPr bwMode="auto">
          <a:xfrm>
            <a:off x="1104900" y="1420815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F2F2F2">
                  <a:lumMod val="50000"/>
                </a:srgbClr>
              </a:solidFill>
            </a:endParaRPr>
          </a:p>
        </p:txBody>
      </p:sp>
      <p:pic>
        <p:nvPicPr>
          <p:cNvPr id="6" name="Рисунок 13" descr="кек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"/>
            <a:ext cx="269716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7" descr="Untitled-1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7" y="6319837"/>
            <a:ext cx="2357437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одзаголовок 2"/>
          <p:cNvSpPr txBox="1">
            <a:spLocks/>
          </p:cNvSpPr>
          <p:nvPr userDrawn="1"/>
        </p:nvSpPr>
        <p:spPr bwMode="auto">
          <a:xfrm>
            <a:off x="3052767" y="6424615"/>
            <a:ext cx="3000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b="1">
                <a:solidFill>
                  <a:prstClr val="white"/>
                </a:solidFill>
              </a:rPr>
              <a:t>www.pg</a:t>
            </a:r>
            <a:r>
              <a:rPr lang="en-US" b="1">
                <a:solidFill>
                  <a:prstClr val="white"/>
                </a:solidFill>
                <a:latin typeface="Arial" charset="0"/>
              </a:rPr>
              <a:t>p</a:t>
            </a:r>
            <a:r>
              <a:rPr lang="en-US" b="1">
                <a:solidFill>
                  <a:prstClr val="white"/>
                </a:solidFill>
              </a:rPr>
              <a:t>law.ru</a:t>
            </a:r>
            <a:endParaRPr lang="ru-RU" b="1">
              <a:solidFill>
                <a:prstClr val="white"/>
              </a:solidFill>
            </a:endParaRPr>
          </a:p>
        </p:txBody>
      </p:sp>
      <p:sp>
        <p:nvSpPr>
          <p:cNvPr id="10" name="Заголовок 20"/>
          <p:cNvSpPr txBox="1">
            <a:spLocks/>
          </p:cNvSpPr>
          <p:nvPr userDrawn="1"/>
        </p:nvSpPr>
        <p:spPr bwMode="auto">
          <a:xfrm>
            <a:off x="2206625" y="4184649"/>
            <a:ext cx="4730750" cy="6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dirty="0" smtClean="0">
              <a:solidFill>
                <a:srgbClr val="A44AA6"/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9" name="Заголовок 20"/>
          <p:cNvSpPr>
            <a:spLocks noGrp="1"/>
          </p:cNvSpPr>
          <p:nvPr>
            <p:ph type="title"/>
          </p:nvPr>
        </p:nvSpPr>
        <p:spPr bwMode="auto">
          <a:xfrm>
            <a:off x="428596" y="2428869"/>
            <a:ext cx="8286808" cy="135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>
              <a:defRPr sz="3200">
                <a:solidFill>
                  <a:srgbClr val="48636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62614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0" descr="Рисунок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" y="0"/>
            <a:ext cx="8788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13" descr="кек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6353"/>
            <a:ext cx="269716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7" descr="Untitled-1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7" y="6316664"/>
            <a:ext cx="2357437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2"/>
          <p:cNvSpPr txBox="1">
            <a:spLocks/>
          </p:cNvSpPr>
          <p:nvPr userDrawn="1"/>
        </p:nvSpPr>
        <p:spPr bwMode="auto">
          <a:xfrm>
            <a:off x="3071817" y="6440490"/>
            <a:ext cx="3000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b="1">
                <a:solidFill>
                  <a:prstClr val="white"/>
                </a:solidFill>
              </a:rPr>
              <a:t>www.pgplaw.ru</a:t>
            </a:r>
            <a:endParaRPr lang="ru-RU" b="1">
              <a:solidFill>
                <a:prstClr val="white"/>
              </a:solidFill>
            </a:endParaRPr>
          </a:p>
        </p:txBody>
      </p:sp>
      <p:sp>
        <p:nvSpPr>
          <p:cNvPr id="9" name="Заголовок 20"/>
          <p:cNvSpPr>
            <a:spLocks noGrp="1"/>
          </p:cNvSpPr>
          <p:nvPr>
            <p:ph type="title"/>
          </p:nvPr>
        </p:nvSpPr>
        <p:spPr bwMode="auto">
          <a:xfrm>
            <a:off x="428596" y="2428869"/>
            <a:ext cx="8286808" cy="135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>
              <a:defRPr sz="3200">
                <a:solidFill>
                  <a:srgbClr val="48636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31494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 userDrawn="1"/>
        </p:nvSpPr>
        <p:spPr>
          <a:xfrm>
            <a:off x="1000129" y="2000251"/>
            <a:ext cx="6143625" cy="37861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dirty="0">
              <a:solidFill>
                <a:srgbClr val="8E3E84">
                  <a:lumMod val="75000"/>
                </a:srgbClr>
              </a:solidFill>
            </a:endParaRPr>
          </a:p>
        </p:txBody>
      </p:sp>
      <p:sp>
        <p:nvSpPr>
          <p:cNvPr id="7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ED273C-B209-4AB1-8606-2172DB196CE8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  <p:sp>
        <p:nvSpPr>
          <p:cNvPr id="6" name="Дата 14"/>
          <p:cNvSpPr>
            <a:spLocks noGrp="1"/>
          </p:cNvSpPr>
          <p:nvPr>
            <p:ph type="dt" sz="half" idx="12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CC015-D6F4-4D52-9108-D912F83A4BDA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131576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 userDrawn="1"/>
        </p:nvSpPr>
        <p:spPr>
          <a:xfrm>
            <a:off x="1000129" y="2000251"/>
            <a:ext cx="6143625" cy="37861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dirty="0">
              <a:solidFill>
                <a:srgbClr val="8E3E84">
                  <a:lumMod val="75000"/>
                </a:srgbClr>
              </a:solidFill>
            </a:endParaRPr>
          </a:p>
        </p:txBody>
      </p:sp>
      <p:sp>
        <p:nvSpPr>
          <p:cNvPr id="7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041F94-5034-4CBC-96E8-C79795B6D0E0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  <p:sp>
        <p:nvSpPr>
          <p:cNvPr id="6" name="Дата 14"/>
          <p:cNvSpPr>
            <a:spLocks noGrp="1"/>
          </p:cNvSpPr>
          <p:nvPr>
            <p:ph type="dt" sz="half" idx="12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62864-CB90-43EB-95E2-2B9BDED17D45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035614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с буллит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>
          <a:xfrm>
            <a:off x="428629" y="1285878"/>
            <a:ext cx="8215313" cy="5000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8E3E84">
                  <a:lumMod val="7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Текст 21"/>
          <p:cNvSpPr>
            <a:spLocks noGrp="1"/>
          </p:cNvSpPr>
          <p:nvPr>
            <p:ph idx="1"/>
          </p:nvPr>
        </p:nvSpPr>
        <p:spPr bwMode="auto">
          <a:xfrm>
            <a:off x="1071538" y="1806947"/>
            <a:ext cx="6215106" cy="392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 i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 i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14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B77192-C466-4DF3-BDA4-5C16D7C0C5D9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  <p:sp>
        <p:nvSpPr>
          <p:cNvPr id="7" name="Дата 14"/>
          <p:cNvSpPr>
            <a:spLocks noGrp="1"/>
          </p:cNvSpPr>
          <p:nvPr>
            <p:ph type="dt" sz="half" idx="12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62F-8E76-40BC-A9A1-485C1DBA5261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11413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0" descr="Рисунок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" y="0"/>
            <a:ext cx="8788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13" descr="кек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6353"/>
            <a:ext cx="269716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7" descr="Untitled-1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7" y="6316664"/>
            <a:ext cx="2357437" cy="5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2"/>
          <p:cNvSpPr txBox="1">
            <a:spLocks/>
          </p:cNvSpPr>
          <p:nvPr userDrawn="1"/>
        </p:nvSpPr>
        <p:spPr bwMode="auto">
          <a:xfrm>
            <a:off x="3071817" y="6440490"/>
            <a:ext cx="3000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b="1">
                <a:solidFill>
                  <a:prstClr val="white"/>
                </a:solidFill>
              </a:rPr>
              <a:t>www.pgplaw.ru</a:t>
            </a:r>
            <a:endParaRPr lang="ru-RU" b="1">
              <a:solidFill>
                <a:prstClr val="white"/>
              </a:solidFill>
            </a:endParaRPr>
          </a:p>
        </p:txBody>
      </p:sp>
      <p:sp>
        <p:nvSpPr>
          <p:cNvPr id="9" name="Заголовок 20"/>
          <p:cNvSpPr>
            <a:spLocks noGrp="1"/>
          </p:cNvSpPr>
          <p:nvPr>
            <p:ph type="title"/>
          </p:nvPr>
        </p:nvSpPr>
        <p:spPr bwMode="auto">
          <a:xfrm>
            <a:off x="428596" y="2428869"/>
            <a:ext cx="8286808" cy="135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>
              <a:defRPr sz="3200">
                <a:solidFill>
                  <a:srgbClr val="48636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11887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 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428629" y="1285878"/>
            <a:ext cx="8215313" cy="5000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8E3E84">
                  <a:lumMod val="7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 userDrawn="1"/>
        </p:nvSpPr>
        <p:spPr>
          <a:xfrm>
            <a:off x="928692" y="1857378"/>
            <a:ext cx="7215187" cy="500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dirty="0">
              <a:solidFill>
                <a:srgbClr val="8E3E84">
                  <a:lumMod val="75000"/>
                </a:srgbClr>
              </a:solidFill>
            </a:endParaRPr>
          </a:p>
        </p:txBody>
      </p:sp>
      <p:sp>
        <p:nvSpPr>
          <p:cNvPr id="17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10" name="Текст 21"/>
          <p:cNvSpPr>
            <a:spLocks noGrp="1"/>
          </p:cNvSpPr>
          <p:nvPr>
            <p:ph idx="13"/>
          </p:nvPr>
        </p:nvSpPr>
        <p:spPr bwMode="auto">
          <a:xfrm>
            <a:off x="4918846" y="1796437"/>
            <a:ext cx="3693593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2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12" name="Текст 21"/>
          <p:cNvSpPr>
            <a:spLocks noGrp="1"/>
          </p:cNvSpPr>
          <p:nvPr>
            <p:ph idx="33"/>
          </p:nvPr>
        </p:nvSpPr>
        <p:spPr bwMode="auto">
          <a:xfrm>
            <a:off x="1066804" y="1801693"/>
            <a:ext cx="3693593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2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32113D-B847-4A96-8846-CE5EE1C9FC20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5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  <p:sp>
        <p:nvSpPr>
          <p:cNvPr id="9" name="Дата 14"/>
          <p:cNvSpPr>
            <a:spLocks noGrp="1"/>
          </p:cNvSpPr>
          <p:nvPr>
            <p:ph type="dt" sz="half" idx="36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6EC08-27B0-41F7-90C5-3A9CAFEB14B3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583771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8" name="Текст 21"/>
          <p:cNvSpPr>
            <a:spLocks noGrp="1"/>
          </p:cNvSpPr>
          <p:nvPr>
            <p:ph idx="33"/>
          </p:nvPr>
        </p:nvSpPr>
        <p:spPr bwMode="auto">
          <a:xfrm>
            <a:off x="1066804" y="1801693"/>
            <a:ext cx="3693593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2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9" name="Текст 21"/>
          <p:cNvSpPr>
            <a:spLocks noGrp="1"/>
          </p:cNvSpPr>
          <p:nvPr>
            <p:ph idx="34"/>
          </p:nvPr>
        </p:nvSpPr>
        <p:spPr bwMode="auto">
          <a:xfrm>
            <a:off x="4918726" y="1796444"/>
            <a:ext cx="3693593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2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5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F357C4-E6DF-4271-9E06-0AAE810A22FA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6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  <p:sp>
        <p:nvSpPr>
          <p:cNvPr id="7" name="Дата 14"/>
          <p:cNvSpPr>
            <a:spLocks noGrp="1"/>
          </p:cNvSpPr>
          <p:nvPr>
            <p:ph type="dt" sz="half" idx="37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26252-B3E2-4442-B376-C452D25C1DFD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8721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Текст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21"/>
          <p:cNvSpPr>
            <a:spLocks noGrp="1"/>
          </p:cNvSpPr>
          <p:nvPr>
            <p:ph idx="1"/>
          </p:nvPr>
        </p:nvSpPr>
        <p:spPr bwMode="auto">
          <a:xfrm>
            <a:off x="1071538" y="1806945"/>
            <a:ext cx="6215106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5473AE-3FBA-4278-9704-C5C5C0C292CF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5" name="Дата 14"/>
          <p:cNvSpPr>
            <a:spLocks noGrp="1"/>
          </p:cNvSpPr>
          <p:nvPr>
            <p:ph type="dt" sz="half" idx="11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97C39-DDE7-4929-908A-62E5520586B6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0861271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ртинка 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428629" y="1285878"/>
            <a:ext cx="8215313" cy="5000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8E3E84">
                  <a:lumMod val="7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 userDrawn="1"/>
        </p:nvSpPr>
        <p:spPr>
          <a:xfrm>
            <a:off x="928692" y="1857378"/>
            <a:ext cx="7215187" cy="500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dirty="0">
              <a:solidFill>
                <a:srgbClr val="8E3E84">
                  <a:lumMod val="75000"/>
                </a:srgbClr>
              </a:solidFill>
            </a:endParaRPr>
          </a:p>
        </p:txBody>
      </p:sp>
      <p:sp>
        <p:nvSpPr>
          <p:cNvPr id="10" name="Рисунок 2"/>
          <p:cNvSpPr>
            <a:spLocks noGrp="1"/>
          </p:cNvSpPr>
          <p:nvPr>
            <p:ph type="pic" idx="1"/>
          </p:nvPr>
        </p:nvSpPr>
        <p:spPr>
          <a:xfrm>
            <a:off x="1121959" y="1882588"/>
            <a:ext cx="3670763" cy="4076776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15" name="Текст 21"/>
          <p:cNvSpPr>
            <a:spLocks noGrp="1"/>
          </p:cNvSpPr>
          <p:nvPr>
            <p:ph idx="13"/>
          </p:nvPr>
        </p:nvSpPr>
        <p:spPr bwMode="auto">
          <a:xfrm>
            <a:off x="4918846" y="1806945"/>
            <a:ext cx="3693593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2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17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A74D53-09C0-49C9-915C-E8330626157A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5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  <p:sp>
        <p:nvSpPr>
          <p:cNvPr id="9" name="Дата 14"/>
          <p:cNvSpPr>
            <a:spLocks noGrp="1"/>
          </p:cNvSpPr>
          <p:nvPr>
            <p:ph type="dt" sz="half" idx="16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DB7A6-3291-4524-A040-9784E4927E9E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1955530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ртинка и текст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21"/>
          <p:cNvSpPr>
            <a:spLocks noGrp="1"/>
          </p:cNvSpPr>
          <p:nvPr>
            <p:ph idx="13"/>
          </p:nvPr>
        </p:nvSpPr>
        <p:spPr bwMode="auto">
          <a:xfrm>
            <a:off x="1032734" y="4643476"/>
            <a:ext cx="6253910" cy="126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11" name="Рисунок 2"/>
          <p:cNvSpPr>
            <a:spLocks noGrp="1"/>
          </p:cNvSpPr>
          <p:nvPr>
            <p:ph type="pic" idx="1"/>
          </p:nvPr>
        </p:nvSpPr>
        <p:spPr>
          <a:xfrm>
            <a:off x="1142977" y="1851060"/>
            <a:ext cx="6021123" cy="265713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5" name="Номер слайда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17C0D-C204-498F-A96F-93694EF8D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14"/>
          <p:cNvSpPr>
            <a:spLocks noGrp="1"/>
          </p:cNvSpPr>
          <p:nvPr>
            <p:ph type="dt" sz="half" idx="15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BF2BD-C511-413E-AC5C-6B37BBB19EB7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6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1252899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42979" y="1862700"/>
            <a:ext cx="7429553" cy="403360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ru-RU" noProof="0" dirty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56F499-0E3B-47AD-BDA0-70F7BCC0CAB7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  <p:sp>
        <p:nvSpPr>
          <p:cNvPr id="6" name="Дата 14"/>
          <p:cNvSpPr>
            <a:spLocks noGrp="1"/>
          </p:cNvSpPr>
          <p:nvPr>
            <p:ph type="dt" sz="half" idx="12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8A8C6-7FAA-4E24-B972-440B59036A85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969571708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таблицы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ца 2"/>
          <p:cNvSpPr>
            <a:spLocks noGrp="1"/>
          </p:cNvSpPr>
          <p:nvPr>
            <p:ph type="tbl" idx="1"/>
          </p:nvPr>
        </p:nvSpPr>
        <p:spPr>
          <a:xfrm>
            <a:off x="1142979" y="1871079"/>
            <a:ext cx="7429553" cy="1912647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ru-RU" noProof="0" dirty="0" smtClean="0"/>
          </a:p>
        </p:txBody>
      </p:sp>
      <p:sp>
        <p:nvSpPr>
          <p:cNvPr id="7" name="Таблица 2"/>
          <p:cNvSpPr>
            <a:spLocks noGrp="1"/>
          </p:cNvSpPr>
          <p:nvPr>
            <p:ph type="tbl" idx="17"/>
          </p:nvPr>
        </p:nvSpPr>
        <p:spPr>
          <a:xfrm>
            <a:off x="1148239" y="3944699"/>
            <a:ext cx="7429553" cy="1965196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ru-RU" noProof="0" dirty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8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E77F92-50F3-46EA-9858-B9C0D8647402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9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  <p:sp>
        <p:nvSpPr>
          <p:cNvPr id="6" name="Дата 14"/>
          <p:cNvSpPr>
            <a:spLocks noGrp="1"/>
          </p:cNvSpPr>
          <p:nvPr>
            <p:ph type="dt" sz="half" idx="20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3A4BB-AAFC-4B20-9894-A7C1C2FA61B8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1900843734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>
            <a:spLocks noChangeArrowheads="1"/>
          </p:cNvSpPr>
          <p:nvPr userDrawn="1"/>
        </p:nvSpPr>
        <p:spPr bwMode="auto">
          <a:xfrm>
            <a:off x="1131892" y="1838325"/>
            <a:ext cx="3749675" cy="1946275"/>
          </a:xfrm>
          <a:prstGeom prst="roundRect">
            <a:avLst>
              <a:gd name="adj" fmla="val 11731"/>
            </a:avLst>
          </a:prstGeom>
          <a:solidFill>
            <a:srgbClr val="E8E8E8"/>
          </a:solidFill>
          <a:ln w="11430" algn="ctr">
            <a:noFill/>
            <a:prstDash val="sysDash"/>
            <a:round/>
            <a:headEnd/>
            <a:tailEnd/>
          </a:ln>
        </p:spPr>
        <p:txBody>
          <a:bodyPr anchor="ctr"/>
          <a:lstStyle/>
          <a:p>
            <a:pPr marL="1346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solidFill>
                <a:srgbClr val="432D3F"/>
              </a:solidFill>
            </a:endParaRPr>
          </a:p>
        </p:txBody>
      </p:sp>
      <p:sp>
        <p:nvSpPr>
          <p:cNvPr id="16" name="Прямоугольник с двумя скругленными соседними углами 15"/>
          <p:cNvSpPr/>
          <p:nvPr userDrawn="1"/>
        </p:nvSpPr>
        <p:spPr>
          <a:xfrm flipV="1">
            <a:off x="1131892" y="3424240"/>
            <a:ext cx="3749675" cy="35718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 userDrawn="1"/>
        </p:nvSpPr>
        <p:spPr bwMode="auto">
          <a:xfrm>
            <a:off x="1131892" y="3914778"/>
            <a:ext cx="3736975" cy="2003425"/>
          </a:xfrm>
          <a:prstGeom prst="roundRect">
            <a:avLst>
              <a:gd name="adj" fmla="val 11731"/>
            </a:avLst>
          </a:prstGeom>
          <a:solidFill>
            <a:srgbClr val="E8E8E8"/>
          </a:solidFill>
          <a:ln w="11430" algn="ctr">
            <a:noFill/>
            <a:prstDash val="sysDash"/>
            <a:round/>
            <a:headEnd/>
            <a:tailEnd/>
          </a:ln>
        </p:spPr>
        <p:txBody>
          <a:bodyPr anchor="ctr"/>
          <a:lstStyle/>
          <a:p>
            <a:pPr marL="1346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solidFill>
                <a:srgbClr val="432D3F"/>
              </a:solidFill>
            </a:endParaRPr>
          </a:p>
        </p:txBody>
      </p:sp>
      <p:sp>
        <p:nvSpPr>
          <p:cNvPr id="18" name="Прямоугольник с двумя скругленными соседними углами 17"/>
          <p:cNvSpPr/>
          <p:nvPr userDrawn="1"/>
        </p:nvSpPr>
        <p:spPr>
          <a:xfrm flipV="1">
            <a:off x="1133479" y="5556251"/>
            <a:ext cx="3730625" cy="35718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Скругленный прямоугольник 18"/>
          <p:cNvSpPr>
            <a:spLocks noChangeArrowheads="1"/>
          </p:cNvSpPr>
          <p:nvPr userDrawn="1"/>
        </p:nvSpPr>
        <p:spPr bwMode="auto">
          <a:xfrm>
            <a:off x="4968877" y="1838327"/>
            <a:ext cx="3643313" cy="1962151"/>
          </a:xfrm>
          <a:prstGeom prst="roundRect">
            <a:avLst>
              <a:gd name="adj" fmla="val 11731"/>
            </a:avLst>
          </a:prstGeom>
          <a:solidFill>
            <a:srgbClr val="E8E8E8"/>
          </a:solidFill>
          <a:ln w="11430" algn="ctr">
            <a:noFill/>
            <a:prstDash val="sysDash"/>
            <a:round/>
            <a:headEnd/>
            <a:tailEnd/>
          </a:ln>
        </p:spPr>
        <p:txBody>
          <a:bodyPr anchor="ctr"/>
          <a:lstStyle/>
          <a:p>
            <a:pPr marL="1346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solidFill>
                <a:srgbClr val="432D3F"/>
              </a:solidFill>
            </a:endParaRPr>
          </a:p>
        </p:txBody>
      </p:sp>
      <p:sp>
        <p:nvSpPr>
          <p:cNvPr id="20" name="Прямоугольник с двумя скругленными соседними углами 19"/>
          <p:cNvSpPr/>
          <p:nvPr userDrawn="1"/>
        </p:nvSpPr>
        <p:spPr>
          <a:xfrm flipV="1">
            <a:off x="4968877" y="3435351"/>
            <a:ext cx="3643313" cy="35718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 userDrawn="1"/>
        </p:nvSpPr>
        <p:spPr bwMode="auto">
          <a:xfrm>
            <a:off x="4968877" y="3914775"/>
            <a:ext cx="3643313" cy="2008188"/>
          </a:xfrm>
          <a:prstGeom prst="roundRect">
            <a:avLst>
              <a:gd name="adj" fmla="val 11731"/>
            </a:avLst>
          </a:prstGeom>
          <a:solidFill>
            <a:srgbClr val="E8E8E8"/>
          </a:solidFill>
          <a:ln w="11430" algn="ctr">
            <a:noFill/>
            <a:prstDash val="sysDash"/>
            <a:round/>
            <a:headEnd/>
            <a:tailEnd/>
          </a:ln>
        </p:spPr>
        <p:txBody>
          <a:bodyPr anchor="ctr"/>
          <a:lstStyle/>
          <a:p>
            <a:pPr marL="1346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solidFill>
                <a:srgbClr val="432D3F"/>
              </a:solidFill>
            </a:endParaRPr>
          </a:p>
        </p:txBody>
      </p:sp>
      <p:sp>
        <p:nvSpPr>
          <p:cNvPr id="23" name="Прямоугольник с двумя скругленными соседними углами 22"/>
          <p:cNvSpPr/>
          <p:nvPr userDrawn="1"/>
        </p:nvSpPr>
        <p:spPr>
          <a:xfrm flipV="1">
            <a:off x="4968877" y="5561013"/>
            <a:ext cx="3643313" cy="35718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50" name="Текст 21"/>
          <p:cNvSpPr>
            <a:spLocks noGrp="1"/>
          </p:cNvSpPr>
          <p:nvPr>
            <p:ph idx="13"/>
          </p:nvPr>
        </p:nvSpPr>
        <p:spPr bwMode="auto">
          <a:xfrm>
            <a:off x="2418353" y="1838478"/>
            <a:ext cx="2449983" cy="1512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1" name="Текст 21"/>
          <p:cNvSpPr>
            <a:spLocks noGrp="1"/>
          </p:cNvSpPr>
          <p:nvPr>
            <p:ph idx="35"/>
          </p:nvPr>
        </p:nvSpPr>
        <p:spPr bwMode="auto">
          <a:xfrm>
            <a:off x="2418353" y="3914892"/>
            <a:ext cx="2441517" cy="156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2" name="Текст 21"/>
          <p:cNvSpPr>
            <a:spLocks noGrp="1"/>
          </p:cNvSpPr>
          <p:nvPr>
            <p:ph idx="36"/>
          </p:nvPr>
        </p:nvSpPr>
        <p:spPr bwMode="auto">
          <a:xfrm>
            <a:off x="6254982" y="1838478"/>
            <a:ext cx="2357454" cy="1500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3" name="Текст 21"/>
          <p:cNvSpPr>
            <a:spLocks noGrp="1"/>
          </p:cNvSpPr>
          <p:nvPr>
            <p:ph idx="37"/>
          </p:nvPr>
        </p:nvSpPr>
        <p:spPr bwMode="auto">
          <a:xfrm>
            <a:off x="6254982" y="3914893"/>
            <a:ext cx="2357454" cy="154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4" name="Текст 21"/>
          <p:cNvSpPr>
            <a:spLocks noGrp="1"/>
          </p:cNvSpPr>
          <p:nvPr>
            <p:ph idx="38"/>
          </p:nvPr>
        </p:nvSpPr>
        <p:spPr bwMode="auto">
          <a:xfrm>
            <a:off x="2418350" y="3426739"/>
            <a:ext cx="2357454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5" name="Текст 21"/>
          <p:cNvSpPr>
            <a:spLocks noGrp="1"/>
          </p:cNvSpPr>
          <p:nvPr>
            <p:ph idx="39"/>
          </p:nvPr>
        </p:nvSpPr>
        <p:spPr bwMode="auto">
          <a:xfrm>
            <a:off x="6254982" y="3432490"/>
            <a:ext cx="2357454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6" name="Текст 21"/>
          <p:cNvSpPr>
            <a:spLocks noGrp="1"/>
          </p:cNvSpPr>
          <p:nvPr>
            <p:ph idx="40"/>
          </p:nvPr>
        </p:nvSpPr>
        <p:spPr bwMode="auto">
          <a:xfrm>
            <a:off x="2418350" y="5554914"/>
            <a:ext cx="2357454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7" name="Текст 21"/>
          <p:cNvSpPr>
            <a:spLocks noGrp="1"/>
          </p:cNvSpPr>
          <p:nvPr>
            <p:ph idx="41"/>
          </p:nvPr>
        </p:nvSpPr>
        <p:spPr bwMode="auto">
          <a:xfrm>
            <a:off x="6254982" y="5560665"/>
            <a:ext cx="2357454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9" name="Рисунок 2"/>
          <p:cNvSpPr>
            <a:spLocks noGrp="1"/>
          </p:cNvSpPr>
          <p:nvPr>
            <p:ph type="pic" idx="1"/>
          </p:nvPr>
        </p:nvSpPr>
        <p:spPr>
          <a:xfrm>
            <a:off x="1132466" y="1838478"/>
            <a:ext cx="1242872" cy="161154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61" name="Рисунок 2"/>
          <p:cNvSpPr>
            <a:spLocks noGrp="1"/>
          </p:cNvSpPr>
          <p:nvPr>
            <p:ph type="pic" idx="42"/>
          </p:nvPr>
        </p:nvSpPr>
        <p:spPr>
          <a:xfrm>
            <a:off x="1132466" y="3914892"/>
            <a:ext cx="1214446" cy="1650037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62" name="Рисунок 2"/>
          <p:cNvSpPr>
            <a:spLocks noGrp="1"/>
          </p:cNvSpPr>
          <p:nvPr>
            <p:ph type="pic" idx="43"/>
          </p:nvPr>
        </p:nvSpPr>
        <p:spPr>
          <a:xfrm>
            <a:off x="4969098" y="1844071"/>
            <a:ext cx="1224668" cy="160595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63" name="Рисунок 2"/>
          <p:cNvSpPr>
            <a:spLocks noGrp="1"/>
          </p:cNvSpPr>
          <p:nvPr>
            <p:ph type="pic" idx="44"/>
          </p:nvPr>
        </p:nvSpPr>
        <p:spPr>
          <a:xfrm>
            <a:off x="4969098" y="3914894"/>
            <a:ext cx="1214446" cy="165578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4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2A9D0-B17C-4062-9252-49052CFE6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5" name="Дата 14"/>
          <p:cNvSpPr>
            <a:spLocks noGrp="1"/>
          </p:cNvSpPr>
          <p:nvPr>
            <p:ph type="dt" sz="half" idx="46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9298-C3F1-4F73-B8ED-9407E50B8A84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47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2324493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иограф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>
            <a:spLocks noChangeArrowheads="1"/>
          </p:cNvSpPr>
          <p:nvPr userDrawn="1"/>
        </p:nvSpPr>
        <p:spPr bwMode="auto">
          <a:xfrm>
            <a:off x="1143000" y="1241427"/>
            <a:ext cx="6000750" cy="1327151"/>
          </a:xfrm>
          <a:prstGeom prst="roundRect">
            <a:avLst>
              <a:gd name="adj" fmla="val 11731"/>
            </a:avLst>
          </a:prstGeom>
          <a:solidFill>
            <a:srgbClr val="E8E8E8"/>
          </a:solidFill>
          <a:ln w="11430" algn="ctr">
            <a:noFill/>
            <a:prstDash val="sysDash"/>
            <a:round/>
            <a:headEnd/>
            <a:tailEnd/>
          </a:ln>
        </p:spPr>
        <p:txBody>
          <a:bodyPr anchor="ctr"/>
          <a:lstStyle/>
          <a:p>
            <a:pPr marL="1346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solidFill>
                <a:srgbClr val="432D3F"/>
              </a:solidFill>
            </a:endParaRPr>
          </a:p>
        </p:txBody>
      </p:sp>
      <p:sp>
        <p:nvSpPr>
          <p:cNvPr id="8" name="Прямоугольник с двумя скругленными соседними углами 12"/>
          <p:cNvSpPr>
            <a:spLocks noChangeArrowheads="1"/>
          </p:cNvSpPr>
          <p:nvPr userDrawn="1"/>
        </p:nvSpPr>
        <p:spPr bwMode="auto">
          <a:xfrm flipV="1">
            <a:off x="1143000" y="2152653"/>
            <a:ext cx="6000750" cy="428625"/>
          </a:xfrm>
          <a:custGeom>
            <a:avLst/>
            <a:gdLst>
              <a:gd name="T0" fmla="*/ 6000750 w 6000750"/>
              <a:gd name="T1" fmla="*/ 214313 h 428625"/>
              <a:gd name="T2" fmla="*/ 3000375 w 6000750"/>
              <a:gd name="T3" fmla="*/ 428625 h 428625"/>
              <a:gd name="T4" fmla="*/ 0 w 6000750"/>
              <a:gd name="T5" fmla="*/ 214313 h 428625"/>
              <a:gd name="T6" fmla="*/ 3000375 w 6000750"/>
              <a:gd name="T7" fmla="*/ 0 h 4286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62770 w 6000750"/>
              <a:gd name="T13" fmla="*/ 62770 h 428625"/>
              <a:gd name="T14" fmla="*/ 5937980 w 6000750"/>
              <a:gd name="T15" fmla="*/ 428625 h 428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0750" h="428625">
                <a:moveTo>
                  <a:pt x="214313" y="0"/>
                </a:moveTo>
                <a:lnTo>
                  <a:pt x="5786438" y="0"/>
                </a:lnTo>
                <a:lnTo>
                  <a:pt x="5786437" y="0"/>
                </a:lnTo>
                <a:cubicBezTo>
                  <a:pt x="5904799" y="0"/>
                  <a:pt x="6000751" y="95951"/>
                  <a:pt x="6000751" y="214313"/>
                </a:cubicBezTo>
                <a:lnTo>
                  <a:pt x="6000750" y="428625"/>
                </a:lnTo>
                <a:lnTo>
                  <a:pt x="0" y="428625"/>
                </a:lnTo>
                <a:lnTo>
                  <a:pt x="0" y="214313"/>
                </a:lnTo>
                <a:cubicBezTo>
                  <a:pt x="0" y="95951"/>
                  <a:pt x="95951" y="0"/>
                  <a:pt x="214312" y="0"/>
                </a:cubicBezTo>
                <a:close/>
              </a:path>
            </a:pathLst>
          </a:custGeom>
          <a:solidFill>
            <a:srgbClr val="DADADA"/>
          </a:solidFill>
          <a:ln w="11430" algn="ctr">
            <a:noFill/>
            <a:prstDash val="sysDash"/>
            <a:miter lim="800000"/>
            <a:headEnd/>
            <a:tailEnd/>
          </a:ln>
        </p:spPr>
        <p:txBody>
          <a:bodyPr rot="10800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19" name="Текст 21"/>
          <p:cNvSpPr>
            <a:spLocks noGrp="1"/>
          </p:cNvSpPr>
          <p:nvPr>
            <p:ph idx="13"/>
          </p:nvPr>
        </p:nvSpPr>
        <p:spPr bwMode="auto">
          <a:xfrm>
            <a:off x="3571868" y="1838478"/>
            <a:ext cx="357190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0" name="Текст 21"/>
          <p:cNvSpPr>
            <a:spLocks noGrp="1"/>
          </p:cNvSpPr>
          <p:nvPr>
            <p:ph idx="38"/>
          </p:nvPr>
        </p:nvSpPr>
        <p:spPr bwMode="auto">
          <a:xfrm>
            <a:off x="3571868" y="3410114"/>
            <a:ext cx="35719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2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1" name="Рисунок 2"/>
          <p:cNvSpPr>
            <a:spLocks noGrp="1"/>
          </p:cNvSpPr>
          <p:nvPr>
            <p:ph type="pic" idx="1"/>
          </p:nvPr>
        </p:nvSpPr>
        <p:spPr>
          <a:xfrm>
            <a:off x="1142976" y="1838476"/>
            <a:ext cx="1500198" cy="200026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22" name="Текст 21"/>
          <p:cNvSpPr>
            <a:spLocks noGrp="1"/>
          </p:cNvSpPr>
          <p:nvPr>
            <p:ph idx="39"/>
          </p:nvPr>
        </p:nvSpPr>
        <p:spPr bwMode="auto">
          <a:xfrm>
            <a:off x="1040008" y="3981617"/>
            <a:ext cx="6168358" cy="192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37005-DBA2-4ED5-A36C-C1027441D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Дата 14"/>
          <p:cNvSpPr>
            <a:spLocks noGrp="1"/>
          </p:cNvSpPr>
          <p:nvPr>
            <p:ph type="dt" sz="half" idx="41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78992-6201-4DB7-8C82-E17CD632A005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6625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 userDrawn="1"/>
        </p:nvSpPr>
        <p:spPr>
          <a:xfrm>
            <a:off x="1000129" y="2000251"/>
            <a:ext cx="6143625" cy="37861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dirty="0">
              <a:solidFill>
                <a:srgbClr val="8E3E84">
                  <a:lumMod val="75000"/>
                </a:srgbClr>
              </a:solidFill>
            </a:endParaRPr>
          </a:p>
        </p:txBody>
      </p:sp>
      <p:sp>
        <p:nvSpPr>
          <p:cNvPr id="7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ED273C-B209-4AB1-8606-2172DB196CE8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  <p:sp>
        <p:nvSpPr>
          <p:cNvPr id="6" name="Дата 14"/>
          <p:cNvSpPr>
            <a:spLocks noGrp="1"/>
          </p:cNvSpPr>
          <p:nvPr>
            <p:ph type="dt" sz="half" idx="12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CC015-D6F4-4D52-9108-D912F83A4BDA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56842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 userDrawn="1"/>
        </p:nvSpPr>
        <p:spPr>
          <a:xfrm>
            <a:off x="1000129" y="2000251"/>
            <a:ext cx="6143625" cy="37861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dirty="0">
              <a:solidFill>
                <a:srgbClr val="8E3E84">
                  <a:lumMod val="75000"/>
                </a:srgbClr>
              </a:solidFill>
            </a:endParaRPr>
          </a:p>
        </p:txBody>
      </p:sp>
      <p:sp>
        <p:nvSpPr>
          <p:cNvPr id="7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041F94-5034-4CBC-96E8-C79795B6D0E0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  <p:sp>
        <p:nvSpPr>
          <p:cNvPr id="6" name="Дата 14"/>
          <p:cNvSpPr>
            <a:spLocks noGrp="1"/>
          </p:cNvSpPr>
          <p:nvPr>
            <p:ph type="dt" sz="half" idx="12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62864-CB90-43EB-95E2-2B9BDED17D45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70557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с буллит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>
          <a:xfrm>
            <a:off x="428629" y="1285878"/>
            <a:ext cx="8215313" cy="5000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8E3E84">
                  <a:lumMod val="7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Текст 21"/>
          <p:cNvSpPr>
            <a:spLocks noGrp="1"/>
          </p:cNvSpPr>
          <p:nvPr>
            <p:ph idx="1"/>
          </p:nvPr>
        </p:nvSpPr>
        <p:spPr bwMode="auto">
          <a:xfrm>
            <a:off x="1071538" y="1806947"/>
            <a:ext cx="6215106" cy="392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 i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 i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14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B77192-C466-4DF3-BDA4-5C16D7C0C5D9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  <p:sp>
        <p:nvSpPr>
          <p:cNvPr id="7" name="Дата 14"/>
          <p:cNvSpPr>
            <a:spLocks noGrp="1"/>
          </p:cNvSpPr>
          <p:nvPr>
            <p:ph type="dt" sz="half" idx="12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62F-8E76-40BC-A9A1-485C1DBA5261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147201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 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428629" y="1285878"/>
            <a:ext cx="8215313" cy="5000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8E3E84">
                  <a:lumMod val="7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 userDrawn="1"/>
        </p:nvSpPr>
        <p:spPr>
          <a:xfrm>
            <a:off x="928692" y="1857378"/>
            <a:ext cx="7215187" cy="500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dirty="0">
              <a:solidFill>
                <a:srgbClr val="8E3E84">
                  <a:lumMod val="75000"/>
                </a:srgbClr>
              </a:solidFill>
            </a:endParaRPr>
          </a:p>
        </p:txBody>
      </p:sp>
      <p:sp>
        <p:nvSpPr>
          <p:cNvPr id="17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10" name="Текст 21"/>
          <p:cNvSpPr>
            <a:spLocks noGrp="1"/>
          </p:cNvSpPr>
          <p:nvPr>
            <p:ph idx="13"/>
          </p:nvPr>
        </p:nvSpPr>
        <p:spPr bwMode="auto">
          <a:xfrm>
            <a:off x="4918846" y="1796437"/>
            <a:ext cx="3693593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2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12" name="Текст 21"/>
          <p:cNvSpPr>
            <a:spLocks noGrp="1"/>
          </p:cNvSpPr>
          <p:nvPr>
            <p:ph idx="33"/>
          </p:nvPr>
        </p:nvSpPr>
        <p:spPr bwMode="auto">
          <a:xfrm>
            <a:off x="1066804" y="1801693"/>
            <a:ext cx="3693593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2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32113D-B847-4A96-8846-CE5EE1C9FC20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5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  <p:sp>
        <p:nvSpPr>
          <p:cNvPr id="9" name="Дата 14"/>
          <p:cNvSpPr>
            <a:spLocks noGrp="1"/>
          </p:cNvSpPr>
          <p:nvPr>
            <p:ph type="dt" sz="half" idx="36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6EC08-27B0-41F7-90C5-3A9CAFEB14B3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10993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8" name="Текст 21"/>
          <p:cNvSpPr>
            <a:spLocks noGrp="1"/>
          </p:cNvSpPr>
          <p:nvPr>
            <p:ph idx="33"/>
          </p:nvPr>
        </p:nvSpPr>
        <p:spPr bwMode="auto">
          <a:xfrm>
            <a:off x="1066804" y="1801693"/>
            <a:ext cx="3693593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2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9" name="Текст 21"/>
          <p:cNvSpPr>
            <a:spLocks noGrp="1"/>
          </p:cNvSpPr>
          <p:nvPr>
            <p:ph idx="34"/>
          </p:nvPr>
        </p:nvSpPr>
        <p:spPr bwMode="auto">
          <a:xfrm>
            <a:off x="4918726" y="1796444"/>
            <a:ext cx="3693593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2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5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F357C4-E6DF-4271-9E06-0AAE810A22FA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6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  <p:sp>
        <p:nvSpPr>
          <p:cNvPr id="7" name="Дата 14"/>
          <p:cNvSpPr>
            <a:spLocks noGrp="1"/>
          </p:cNvSpPr>
          <p:nvPr>
            <p:ph type="dt" sz="half" idx="37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26252-B3E2-4442-B376-C452D25C1DFD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190176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Текст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21"/>
          <p:cNvSpPr>
            <a:spLocks noGrp="1"/>
          </p:cNvSpPr>
          <p:nvPr>
            <p:ph idx="1"/>
          </p:nvPr>
        </p:nvSpPr>
        <p:spPr bwMode="auto">
          <a:xfrm>
            <a:off x="1071538" y="1806945"/>
            <a:ext cx="6215106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5473AE-3FBA-4278-9704-C5C5C0C292CF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5" name="Дата 14"/>
          <p:cNvSpPr>
            <a:spLocks noGrp="1"/>
          </p:cNvSpPr>
          <p:nvPr>
            <p:ph type="dt" sz="half" idx="11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97C39-DDE7-4929-908A-62E5520586B6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89589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ртинка 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428629" y="1285878"/>
            <a:ext cx="8215313" cy="5000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8E3E84">
                  <a:lumMod val="7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 userDrawn="1"/>
        </p:nvSpPr>
        <p:spPr>
          <a:xfrm>
            <a:off x="928692" y="1857378"/>
            <a:ext cx="7215187" cy="500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endParaRPr lang="ru-RU" dirty="0">
              <a:solidFill>
                <a:srgbClr val="8E3E84">
                  <a:lumMod val="75000"/>
                </a:srgbClr>
              </a:solidFill>
            </a:endParaRPr>
          </a:p>
        </p:txBody>
      </p:sp>
      <p:sp>
        <p:nvSpPr>
          <p:cNvPr id="10" name="Рисунок 2"/>
          <p:cNvSpPr>
            <a:spLocks noGrp="1"/>
          </p:cNvSpPr>
          <p:nvPr>
            <p:ph type="pic" idx="1"/>
          </p:nvPr>
        </p:nvSpPr>
        <p:spPr>
          <a:xfrm>
            <a:off x="1121959" y="1882588"/>
            <a:ext cx="3670763" cy="4076776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15" name="Текст 21"/>
          <p:cNvSpPr>
            <a:spLocks noGrp="1"/>
          </p:cNvSpPr>
          <p:nvPr>
            <p:ph idx="13"/>
          </p:nvPr>
        </p:nvSpPr>
        <p:spPr bwMode="auto">
          <a:xfrm>
            <a:off x="4918846" y="1806945"/>
            <a:ext cx="3693593" cy="415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just">
              <a:buNone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1pPr>
            <a:lvl2pPr marL="85725" indent="180975">
              <a:buClr>
                <a:srgbClr val="A44AA6"/>
              </a:buClr>
              <a:buSzPct val="65000"/>
              <a:buFont typeface="Franklin Gothic Book" pitchFamily="34" charset="0"/>
              <a:buChar char="►"/>
              <a:defRPr sz="1400" b="0" i="1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2pPr>
            <a:lvl3pPr marL="266700" indent="185738">
              <a:buClr>
                <a:srgbClr val="A44AA6"/>
              </a:buClr>
              <a:buSzPct val="58000"/>
              <a:buFont typeface="Franklin Gothic Book" pitchFamily="34" charset="0"/>
              <a:buChar char="▼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3pPr>
            <a:lvl4pPr marL="542925" indent="171450">
              <a:buClr>
                <a:srgbClr val="A44AA6"/>
              </a:buClr>
              <a:buFont typeface="Arial" pitchFamily="34" charset="0"/>
              <a:buChar char="−"/>
              <a:defRPr sz="1400" b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defRPr>
            </a:lvl4pPr>
            <a:lvl5pPr marL="714375" indent="177800">
              <a:buFont typeface="Arial" pitchFamily="34" charset="0"/>
              <a:buChar char="«"/>
              <a:defRPr sz="1200" b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0"/>
            <a:endParaRPr lang="ru-RU" noProof="0" dirty="0" smtClean="0"/>
          </a:p>
        </p:txBody>
      </p:sp>
      <p:sp>
        <p:nvSpPr>
          <p:cNvPr id="17" name="Заголовок 20"/>
          <p:cNvSpPr>
            <a:spLocks noGrp="1"/>
          </p:cNvSpPr>
          <p:nvPr>
            <p:ph type="title"/>
          </p:nvPr>
        </p:nvSpPr>
        <p:spPr bwMode="auto">
          <a:xfrm>
            <a:off x="3857620" y="357167"/>
            <a:ext cx="4729166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800">
                <a:latin typeface="+mj-lt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 smtClean="0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A74D53-09C0-49C9-915C-E8330626157A}" type="slidenum">
              <a:rPr lang="ru-RU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5"/>
          </p:nvPr>
        </p:nvSpPr>
        <p:spPr>
          <a:xfrm>
            <a:off x="1071563" y="1349376"/>
            <a:ext cx="621506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4E4D5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/>
              <a:t>Подзаголовок</a:t>
            </a:r>
          </a:p>
        </p:txBody>
      </p:sp>
      <p:sp>
        <p:nvSpPr>
          <p:cNvPr id="9" name="Дата 14"/>
          <p:cNvSpPr>
            <a:spLocks noGrp="1"/>
          </p:cNvSpPr>
          <p:nvPr>
            <p:ph type="dt" sz="half" idx="16"/>
          </p:nvPr>
        </p:nvSpPr>
        <p:spPr>
          <a:xfrm>
            <a:off x="642942" y="6215065"/>
            <a:ext cx="4929187" cy="2857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DB7A6-3291-4524-A040-9784E4927E9E}" type="datetime1">
              <a:rPr lang="ru-RU"/>
              <a:pPr>
                <a:defRPr/>
              </a:pPr>
              <a:t>25.05.2017</a:t>
            </a:fld>
            <a:r>
              <a:rPr lang="ru-RU"/>
              <a:t>НАЗВАНИЕ ПРЕЗЕНТАЦИИ ( КАПИТУЛЬНЫЙ НАБОР)колонтитул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144850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2942" y="6200775"/>
            <a:ext cx="4884737" cy="2936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b="0">
                <a:solidFill>
                  <a:srgbClr val="938E9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9D8D85-E584-4F20-8676-345CEFFA739E}" type="datetime1">
              <a:rPr lang="ru-RU" sz="12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25.05.2017</a:t>
            </a:fld>
            <a:r>
              <a:rPr lang="ru-RU" sz="1200"/>
              <a:t>НАЗВАНИЕ ПРЕЗЕНТАЦИИ ( КАПИТУЛЬНЫЙ НАБОР)колонтитул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870575" y="6200777"/>
            <a:ext cx="1143000" cy="28575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938E9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C530CB-ADBE-4ECF-B09F-225A455696E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ru-RU"/>
              <a:t>1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5715000" y="6219827"/>
            <a:ext cx="2643188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prstClr val="white">
                    <a:lumMod val="65000"/>
                  </a:prstClr>
                </a:solidFill>
              </a:rPr>
              <a:t>Слайд </a:t>
            </a:r>
            <a:r>
              <a:rPr lang="ru-RU" sz="1000" dirty="0">
                <a:solidFill>
                  <a:srgbClr val="A44AA6"/>
                </a:solidFill>
              </a:rPr>
              <a:t>    </a:t>
            </a:r>
            <a:r>
              <a:rPr lang="ru-RU" sz="1000" dirty="0">
                <a:solidFill>
                  <a:srgbClr val="F2F2F2">
                    <a:lumMod val="50000"/>
                  </a:srgbClr>
                </a:solidFill>
              </a:rPr>
              <a:t>                           </a:t>
            </a:r>
            <a:r>
              <a:rPr lang="en-US" sz="1000" b="1" dirty="0">
                <a:solidFill>
                  <a:srgbClr val="F2F2F2">
                    <a:lumMod val="50000"/>
                  </a:srgbClr>
                </a:solidFill>
              </a:rPr>
              <a:t>www.pgplaw.ru</a:t>
            </a:r>
            <a:endParaRPr lang="ru-RU" sz="1000" b="1" dirty="0">
              <a:solidFill>
                <a:srgbClr val="F2F2F2">
                  <a:lumMod val="50000"/>
                </a:srgbClr>
              </a:solidFill>
            </a:endParaRPr>
          </a:p>
        </p:txBody>
      </p:sp>
      <p:pic>
        <p:nvPicPr>
          <p:cNvPr id="1029" name="Рисунок 14" descr="пеплого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0063" y="357189"/>
            <a:ext cx="1714500" cy="67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16" descr="полоска.png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00067" y="6197601"/>
            <a:ext cx="81438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 userDrawn="1"/>
        </p:nvCxnSpPr>
        <p:spPr>
          <a:xfrm rot="5400000">
            <a:off x="3465516" y="677863"/>
            <a:ext cx="500063" cy="1588"/>
          </a:xfrm>
          <a:prstGeom prst="line">
            <a:avLst/>
          </a:prstGeom>
          <a:ln w="31750" cap="rnd">
            <a:solidFill>
              <a:srgbClr val="4863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 userDrawn="1"/>
        </p:nvCxnSpPr>
        <p:spPr>
          <a:xfrm rot="5400000">
            <a:off x="7073108" y="6352382"/>
            <a:ext cx="142875" cy="1588"/>
          </a:xfrm>
          <a:prstGeom prst="line">
            <a:avLst/>
          </a:prstGeom>
          <a:ln w="22225">
            <a:solidFill>
              <a:srgbClr val="A44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 userDrawn="1"/>
        </p:nvCxnSpPr>
        <p:spPr>
          <a:xfrm rot="5400000">
            <a:off x="5501483" y="6352382"/>
            <a:ext cx="142875" cy="1588"/>
          </a:xfrm>
          <a:prstGeom prst="line">
            <a:avLst/>
          </a:prstGeom>
          <a:ln w="22225">
            <a:solidFill>
              <a:srgbClr val="A44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ижний колонтитул 10"/>
          <p:cNvSpPr txBox="1">
            <a:spLocks/>
          </p:cNvSpPr>
          <p:nvPr userDrawn="1"/>
        </p:nvSpPr>
        <p:spPr bwMode="auto">
          <a:xfrm>
            <a:off x="1104900" y="1420815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F2F2F2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95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A44AA6"/>
          </a:solidFill>
          <a:latin typeface="Arial" pitchFamily="34" charset="0"/>
          <a:ea typeface="Tahoma" pitchFamily="34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44AA6"/>
          </a:solidFill>
          <a:latin typeface="Arial" charset="0"/>
          <a:ea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44AA6"/>
          </a:solidFill>
          <a:latin typeface="Arial" charset="0"/>
          <a:ea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44AA6"/>
          </a:solidFill>
          <a:latin typeface="Arial" charset="0"/>
          <a:ea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44AA6"/>
          </a:solidFill>
          <a:latin typeface="Arial" charset="0"/>
          <a:ea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3C3C3C"/>
          </a:solidFill>
          <a:latin typeface="Arial" pitchFamily="34" charset="0"/>
          <a:ea typeface="Tahoma" pitchFamily="34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3C3C3C"/>
          </a:solidFill>
          <a:latin typeface="Arial" pitchFamily="34" charset="0"/>
          <a:ea typeface="Tahoma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3C3C3C"/>
          </a:solidFill>
          <a:latin typeface="Arial" pitchFamily="34" charset="0"/>
          <a:ea typeface="Tahoma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3C3C3C"/>
          </a:solidFill>
          <a:latin typeface="Arial" pitchFamily="34" charset="0"/>
          <a:ea typeface="Tahoma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i="1" kern="1200">
          <a:solidFill>
            <a:srgbClr val="6A2E63"/>
          </a:solidFill>
          <a:latin typeface="Arial" pitchFamily="34" charset="0"/>
          <a:ea typeface="Tahoma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2942" y="6200775"/>
            <a:ext cx="4884737" cy="2936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b="0">
                <a:solidFill>
                  <a:srgbClr val="938E9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9D8D85-E584-4F20-8676-345CEFFA739E}" type="datetime1">
              <a:rPr lang="ru-RU" sz="12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25.05.2017</a:t>
            </a:fld>
            <a:r>
              <a:rPr lang="ru-RU" sz="1200"/>
              <a:t>НАЗВАНИЕ ПРЕЗЕНТАЦИИ ( КАПИТУЛЬНЫЙ НАБОР)колонтитул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870575" y="6200777"/>
            <a:ext cx="1143000" cy="28575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938E9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C530CB-ADBE-4ECF-B09F-225A455696E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ru-RU"/>
              <a:t>1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5715000" y="6219827"/>
            <a:ext cx="2643188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prstClr val="white">
                    <a:lumMod val="65000"/>
                  </a:prstClr>
                </a:solidFill>
              </a:rPr>
              <a:t>Слайд </a:t>
            </a:r>
            <a:r>
              <a:rPr lang="ru-RU" sz="1000" dirty="0">
                <a:solidFill>
                  <a:srgbClr val="A44AA6"/>
                </a:solidFill>
              </a:rPr>
              <a:t>    </a:t>
            </a:r>
            <a:r>
              <a:rPr lang="ru-RU" sz="1000" dirty="0">
                <a:solidFill>
                  <a:srgbClr val="F2F2F2">
                    <a:lumMod val="50000"/>
                  </a:srgbClr>
                </a:solidFill>
              </a:rPr>
              <a:t>                           </a:t>
            </a:r>
            <a:r>
              <a:rPr lang="en-US" sz="1000" b="1" dirty="0">
                <a:solidFill>
                  <a:srgbClr val="F2F2F2">
                    <a:lumMod val="50000"/>
                  </a:srgbClr>
                </a:solidFill>
              </a:rPr>
              <a:t>www.pgplaw.ru</a:t>
            </a:r>
            <a:endParaRPr lang="ru-RU" sz="1000" b="1" dirty="0">
              <a:solidFill>
                <a:srgbClr val="F2F2F2">
                  <a:lumMod val="50000"/>
                </a:srgbClr>
              </a:solidFill>
            </a:endParaRPr>
          </a:p>
        </p:txBody>
      </p:sp>
      <p:pic>
        <p:nvPicPr>
          <p:cNvPr id="1029" name="Рисунок 14" descr="пеплого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0063" y="357189"/>
            <a:ext cx="1714500" cy="67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16" descr="полоска.png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00067" y="6197601"/>
            <a:ext cx="81438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 userDrawn="1"/>
        </p:nvCxnSpPr>
        <p:spPr>
          <a:xfrm rot="5400000">
            <a:off x="3465516" y="677863"/>
            <a:ext cx="500063" cy="1588"/>
          </a:xfrm>
          <a:prstGeom prst="line">
            <a:avLst/>
          </a:prstGeom>
          <a:ln w="31750" cap="rnd">
            <a:solidFill>
              <a:srgbClr val="4863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 userDrawn="1"/>
        </p:nvCxnSpPr>
        <p:spPr>
          <a:xfrm rot="5400000">
            <a:off x="7073108" y="6352382"/>
            <a:ext cx="142875" cy="1588"/>
          </a:xfrm>
          <a:prstGeom prst="line">
            <a:avLst/>
          </a:prstGeom>
          <a:ln w="22225">
            <a:solidFill>
              <a:srgbClr val="A44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 userDrawn="1"/>
        </p:nvCxnSpPr>
        <p:spPr>
          <a:xfrm rot="5400000">
            <a:off x="5501483" y="6352382"/>
            <a:ext cx="142875" cy="1588"/>
          </a:xfrm>
          <a:prstGeom prst="line">
            <a:avLst/>
          </a:prstGeom>
          <a:ln w="22225">
            <a:solidFill>
              <a:srgbClr val="A44A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ижний колонтитул 10"/>
          <p:cNvSpPr txBox="1">
            <a:spLocks/>
          </p:cNvSpPr>
          <p:nvPr userDrawn="1"/>
        </p:nvSpPr>
        <p:spPr bwMode="auto">
          <a:xfrm>
            <a:off x="1104900" y="1420815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F2F2F2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08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A44AA6"/>
          </a:solidFill>
          <a:latin typeface="Arial" pitchFamily="34" charset="0"/>
          <a:ea typeface="Tahoma" pitchFamily="34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44AA6"/>
          </a:solidFill>
          <a:latin typeface="Arial" charset="0"/>
          <a:ea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44AA6"/>
          </a:solidFill>
          <a:latin typeface="Arial" charset="0"/>
          <a:ea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44AA6"/>
          </a:solidFill>
          <a:latin typeface="Arial" charset="0"/>
          <a:ea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44AA6"/>
          </a:solidFill>
          <a:latin typeface="Arial" charset="0"/>
          <a:ea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3C3C3C"/>
          </a:solidFill>
          <a:latin typeface="Arial" pitchFamily="34" charset="0"/>
          <a:ea typeface="Tahoma" pitchFamily="34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3C3C3C"/>
          </a:solidFill>
          <a:latin typeface="Arial" pitchFamily="34" charset="0"/>
          <a:ea typeface="Tahoma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3C3C3C"/>
          </a:solidFill>
          <a:latin typeface="Arial" pitchFamily="34" charset="0"/>
          <a:ea typeface="Tahoma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3C3C3C"/>
          </a:solidFill>
          <a:latin typeface="Arial" pitchFamily="34" charset="0"/>
          <a:ea typeface="Tahoma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i="1" kern="1200">
          <a:solidFill>
            <a:srgbClr val="6A2E63"/>
          </a:solidFill>
          <a:latin typeface="Arial" pitchFamily="34" charset="0"/>
          <a:ea typeface="Tahoma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microsoft.com/office/2007/relationships/hdphoto" Target="../media/hdphoto1.wdp"/><Relationship Id="rId9" Type="http://schemas.microsoft.com/office/2007/relationships/diagramDrawing" Target="../diagrams/drawin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gplaw.r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info@pgplaw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microsoft.com/office/2007/relationships/hdphoto" Target="../media/hdphoto1.wdp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 txBox="1">
            <a:spLocks noChangeArrowheads="1"/>
          </p:cNvSpPr>
          <p:nvPr/>
        </p:nvSpPr>
        <p:spPr bwMode="auto">
          <a:xfrm>
            <a:off x="1178830" y="4052050"/>
            <a:ext cx="6886575" cy="101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dirty="0" smtClean="0">
              <a:solidFill>
                <a:srgbClr val="432D3F"/>
              </a:solidFill>
              <a:ea typeface="Tahoma" pitchFamily="34" charset="0"/>
              <a:cs typeface="Arial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srgbClr val="432D3F"/>
                </a:solidFill>
                <a:ea typeface="Tahoma" pitchFamily="34" charset="0"/>
                <a:cs typeface="Arial" charset="0"/>
              </a:rPr>
              <a:t>Евгений Леонов</a:t>
            </a:r>
            <a:endParaRPr lang="ru-RU" dirty="0">
              <a:solidFill>
                <a:srgbClr val="432D3F"/>
              </a:solidFill>
              <a:ea typeface="Tahoma" pitchFamily="34" charset="0"/>
              <a:cs typeface="Arial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srgbClr val="432D3F"/>
                </a:solidFill>
                <a:ea typeface="Tahoma" pitchFamily="34" charset="0"/>
                <a:cs typeface="Arial" charset="0"/>
              </a:rPr>
              <a:t>Старший юрист ООО «Пепеляев Групп»</a:t>
            </a:r>
            <a:endParaRPr lang="ru-RU" dirty="0">
              <a:solidFill>
                <a:srgbClr val="432D3F"/>
              </a:solidFill>
              <a:ea typeface="Tahoma" pitchFamily="34" charset="0"/>
              <a:cs typeface="Arial" charset="0"/>
            </a:endParaRPr>
          </a:p>
          <a:p>
            <a:pPr indent="15875" algn="ctr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endParaRPr lang="ru-RU" sz="1600" dirty="0">
              <a:solidFill>
                <a:srgbClr val="432D3F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2038554" y="5472567"/>
            <a:ext cx="51707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432D3F"/>
                </a:solidFill>
              </a:rPr>
              <a:t>Май 2017 г.</a:t>
            </a:r>
            <a:endParaRPr lang="ru-RU" sz="1600" dirty="0">
              <a:solidFill>
                <a:srgbClr val="432D3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432D3F"/>
                </a:solidFill>
              </a:rPr>
              <a:t>г. Ялта</a:t>
            </a:r>
            <a:endParaRPr lang="ru-RU" sz="1600" dirty="0">
              <a:solidFill>
                <a:srgbClr val="432D3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8903" y="170080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600" b="1" dirty="0">
              <a:solidFill>
                <a:srgbClr val="432D3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8902" y="1700808"/>
            <a:ext cx="77455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600" b="1" dirty="0" smtClean="0">
              <a:solidFill>
                <a:srgbClr val="432D3F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srgbClr val="432D3F"/>
                </a:solidFill>
              </a:rPr>
              <a:t>Принудительный </a:t>
            </a:r>
            <a:r>
              <a:rPr lang="ru-RU" sz="3600" b="1" dirty="0">
                <a:solidFill>
                  <a:srgbClr val="432D3F"/>
                </a:solidFill>
              </a:rPr>
              <a:t>перенос </a:t>
            </a:r>
            <a:r>
              <a:rPr lang="ru-RU" sz="3600" b="1" dirty="0" smtClean="0">
                <a:solidFill>
                  <a:srgbClr val="432D3F"/>
                </a:solidFill>
              </a:rPr>
              <a:t>ВЛС </a:t>
            </a:r>
            <a:r>
              <a:rPr lang="ru-RU" sz="3600" b="1" dirty="0">
                <a:solidFill>
                  <a:srgbClr val="432D3F"/>
                </a:solidFill>
              </a:rPr>
              <a:t>в </a:t>
            </a:r>
            <a:r>
              <a:rPr lang="ru-RU" sz="3600" b="1" dirty="0" smtClean="0">
                <a:solidFill>
                  <a:srgbClr val="432D3F"/>
                </a:solidFill>
              </a:rPr>
              <a:t>подземную</a:t>
            </a:r>
            <a:r>
              <a:rPr lang="ru-RU" sz="3600" b="1" dirty="0">
                <a:solidFill>
                  <a:srgbClr val="432D3F"/>
                </a:solidFill>
              </a:rPr>
              <a:t> </a:t>
            </a:r>
            <a:r>
              <a:rPr lang="ru-RU" sz="3600" b="1" dirty="0" smtClean="0">
                <a:solidFill>
                  <a:srgbClr val="432D3F"/>
                </a:solidFill>
              </a:rPr>
              <a:t>канализацию: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>
                <a:solidFill>
                  <a:srgbClr val="432D3F"/>
                </a:solidFill>
              </a:rPr>
              <a:t>а</a:t>
            </a:r>
            <a:r>
              <a:rPr lang="ru-RU" sz="3600" b="1" dirty="0" smtClean="0">
                <a:solidFill>
                  <a:srgbClr val="432D3F"/>
                </a:solidFill>
              </a:rPr>
              <a:t>нтимонопольные споры</a:t>
            </a:r>
            <a:endParaRPr lang="ru-RU" sz="3600" b="1" dirty="0">
              <a:solidFill>
                <a:srgbClr val="432D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67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13F25D7-5FE8-4B35-B4AC-465D43663D48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17412" name="Номер слайда 17"/>
          <p:cNvSpPr txBox="1">
            <a:spLocks noGrp="1"/>
          </p:cNvSpPr>
          <p:nvPr/>
        </p:nvSpPr>
        <p:spPr bwMode="auto">
          <a:xfrm>
            <a:off x="5870575" y="6200777"/>
            <a:ext cx="114300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</a:endParaRPr>
          </a:p>
        </p:txBody>
      </p:sp>
      <p:sp>
        <p:nvSpPr>
          <p:cNvPr id="6" name="Дата 13"/>
          <p:cNvSpPr txBox="1">
            <a:spLocks noGrp="1"/>
          </p:cNvSpPr>
          <p:nvPr/>
        </p:nvSpPr>
        <p:spPr>
          <a:xfrm>
            <a:off x="472739" y="6200778"/>
            <a:ext cx="4929187" cy="416862"/>
          </a:xfrm>
          <a:prstGeom prst="rect">
            <a:avLst/>
          </a:prstGeom>
          <a:noFill/>
        </p:spPr>
        <p:txBody>
          <a:bodyPr anchor="ctr"/>
          <a:lstStyle/>
          <a:p>
            <a:pPr algn="l">
              <a:defRPr/>
            </a:pPr>
            <a:endParaRPr lang="ru-RU" sz="900" cap="all" dirty="0"/>
          </a:p>
          <a:p>
            <a:pPr>
              <a:defRPr/>
            </a:pPr>
            <a:r>
              <a:rPr lang="ru-RU" sz="1000" cap="all" dirty="0">
                <a:solidFill>
                  <a:srgbClr val="938E92"/>
                </a:solidFill>
                <a:latin typeface="Franklin Gothic Book" pitchFamily="34" charset="0"/>
              </a:rPr>
              <a:t>Принудительный перенос ВЛС  </a:t>
            </a:r>
          </a:p>
          <a:p>
            <a:pPr algn="l">
              <a:defRPr/>
            </a:pPr>
            <a:endParaRPr lang="ru-RU" sz="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defRPr/>
            </a:pPr>
            <a:endParaRPr lang="ru-RU" sz="900" b="0" dirty="0">
              <a:latin typeface="Franklin Gothic Book" pitchFamily="34" charset="0"/>
            </a:endParaRPr>
          </a:p>
        </p:txBody>
      </p:sp>
      <p:sp>
        <p:nvSpPr>
          <p:cNvPr id="17414" name="Rectangle 22"/>
          <p:cNvSpPr>
            <a:spLocks noChangeArrowheads="1"/>
          </p:cNvSpPr>
          <p:nvPr/>
        </p:nvSpPr>
        <p:spPr bwMode="auto">
          <a:xfrm>
            <a:off x="810238" y="2951493"/>
            <a:ext cx="7616784" cy="124341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ru-RU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>
              <a:solidFill>
                <a:srgbClr val="A44AA6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Споры с </a:t>
            </a:r>
            <a:r>
              <a:rPr lang="ru-RU" dirty="0" smtClean="0"/>
              <a:t>МО</a:t>
            </a:r>
            <a:endParaRPr lang="ru-RU" dirty="0"/>
          </a:p>
        </p:txBody>
      </p:sp>
      <p:pic>
        <p:nvPicPr>
          <p:cNvPr id="8194" name="Picture 2" descr="C:\Users\n.danilenko\Desktop\ВОЛС\19060952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37" b="94902" l="10000" r="9323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079285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18332168"/>
              </p:ext>
            </p:extLst>
          </p:nvPr>
        </p:nvGraphicFramePr>
        <p:xfrm>
          <a:off x="1198250" y="1340768"/>
          <a:ext cx="684076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308486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13F25D7-5FE8-4B35-B4AC-465D43663D48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17412" name="Номер слайда 17"/>
          <p:cNvSpPr txBox="1">
            <a:spLocks noGrp="1"/>
          </p:cNvSpPr>
          <p:nvPr/>
        </p:nvSpPr>
        <p:spPr bwMode="auto">
          <a:xfrm>
            <a:off x="5870575" y="6200777"/>
            <a:ext cx="114300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</a:endParaRPr>
          </a:p>
        </p:txBody>
      </p:sp>
      <p:sp>
        <p:nvSpPr>
          <p:cNvPr id="6" name="Дата 13"/>
          <p:cNvSpPr txBox="1">
            <a:spLocks noGrp="1"/>
          </p:cNvSpPr>
          <p:nvPr/>
        </p:nvSpPr>
        <p:spPr>
          <a:xfrm>
            <a:off x="472739" y="6200778"/>
            <a:ext cx="4929187" cy="416862"/>
          </a:xfrm>
          <a:prstGeom prst="rect">
            <a:avLst/>
          </a:prstGeom>
          <a:noFill/>
        </p:spPr>
        <p:txBody>
          <a:bodyPr anchor="ctr"/>
          <a:lstStyle/>
          <a:p>
            <a:pPr algn="l">
              <a:defRPr/>
            </a:pPr>
            <a:endParaRPr lang="ru-RU" sz="900" cap="all" dirty="0"/>
          </a:p>
          <a:p>
            <a:pPr>
              <a:defRPr/>
            </a:pPr>
            <a:r>
              <a:rPr lang="ru-RU" sz="1000" cap="all" dirty="0">
                <a:solidFill>
                  <a:srgbClr val="938E92"/>
                </a:solidFill>
                <a:latin typeface="Franklin Gothic Book" pitchFamily="34" charset="0"/>
              </a:rPr>
              <a:t>Принудительный перенос ВЛС  </a:t>
            </a:r>
          </a:p>
          <a:p>
            <a:pPr algn="l">
              <a:defRPr/>
            </a:pPr>
            <a:endParaRPr lang="ru-RU" sz="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defRPr/>
            </a:pPr>
            <a:endParaRPr lang="ru-RU" sz="900" b="0" dirty="0">
              <a:latin typeface="Franklin Gothic Book" pitchFamily="34" charset="0"/>
            </a:endParaRPr>
          </a:p>
        </p:txBody>
      </p:sp>
      <p:sp>
        <p:nvSpPr>
          <p:cNvPr id="17414" name="Rectangle 22"/>
          <p:cNvSpPr>
            <a:spLocks noChangeArrowheads="1"/>
          </p:cNvSpPr>
          <p:nvPr/>
        </p:nvSpPr>
        <p:spPr bwMode="auto">
          <a:xfrm>
            <a:off x="810238" y="2951493"/>
            <a:ext cx="7616784" cy="124341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ru-RU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>
              <a:solidFill>
                <a:srgbClr val="A44AA6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357167"/>
            <a:ext cx="4818836" cy="839585"/>
          </a:xfrm>
        </p:spPr>
        <p:txBody>
          <a:bodyPr/>
          <a:lstStyle/>
          <a:p>
            <a:r>
              <a:rPr lang="ru-RU" dirty="0" smtClean="0"/>
              <a:t>Споры с МО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2090770" y="3663898"/>
            <a:ext cx="6443331" cy="2411449"/>
            <a:chOff x="-208677" y="971252"/>
            <a:chExt cx="7553433" cy="1766867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972816"/>
              <a:ext cx="7236588" cy="107122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-208677" y="971252"/>
              <a:ext cx="7553433" cy="17668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9762" tIns="30480" rIns="170688" bIns="3048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ru-RU" sz="2400" kern="1200" dirty="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251520" y="1177878"/>
            <a:ext cx="8424936" cy="5949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Постановление АС МО от 13.05.2014 № А40-90629/13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251520" y="1988840"/>
            <a:ext cx="8424936" cy="4139928"/>
            <a:chOff x="139432" y="2"/>
            <a:chExt cx="7714039" cy="3178730"/>
          </a:xfrm>
          <a:scene3d>
            <a:camera prst="orthographicFront"/>
            <a:lightRig rig="flat" dir="t"/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39432" y="2"/>
              <a:ext cx="7714039" cy="317873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94605" y="155175"/>
              <a:ext cx="7403693" cy="28683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2" algn="just">
                <a:lnSpc>
                  <a:spcPct val="120000"/>
                </a:lnSpc>
                <a:spcBef>
                  <a:spcPts val="600"/>
                </a:spcBef>
                <a:buClr>
                  <a:schemeClr val="tx2"/>
                </a:buClr>
                <a:buSzPct val="150000"/>
              </a:pPr>
              <a:r>
                <a:rPr lang="ru-RU" dirty="0">
                  <a:solidFill>
                    <a:srgbClr val="A44AA6"/>
                  </a:solidFill>
                  <a:ea typeface="Tahoma" pitchFamily="34" charset="0"/>
                  <a:cs typeface="Arial" pitchFamily="34" charset="0"/>
                </a:rPr>
                <a:t>Обстоятельства спора: </a:t>
              </a:r>
              <a:r>
                <a:rPr lang="ru-RU" dirty="0" smtClean="0">
                  <a:solidFill>
                    <a:schemeClr val="tx1"/>
                  </a:solidFill>
                  <a:ea typeface="Tahoma" pitchFamily="34" charset="0"/>
                  <a:cs typeface="Arial" pitchFamily="34" charset="0"/>
                </a:rPr>
                <a:t>«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ТТУ» 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во исполнение постановления ОМС направило ОС письма о демонтаже ВЛС.</a:t>
              </a:r>
            </a:p>
            <a:p>
              <a:pPr marL="0" lvl="2" algn="just">
                <a:lnSpc>
                  <a:spcPct val="120000"/>
                </a:lnSpc>
                <a:spcBef>
                  <a:spcPts val="600"/>
                </a:spcBef>
                <a:buClr>
                  <a:schemeClr val="tx2"/>
                </a:buClr>
                <a:buSzPct val="150000"/>
              </a:pPr>
              <a:r>
                <a:rPr lang="ru-RU" dirty="0" smtClean="0">
                  <a:solidFill>
                    <a:srgbClr val="A44AA6"/>
                  </a:solidFill>
                  <a:ea typeface="Tahoma" pitchFamily="34" charset="0"/>
                  <a:cs typeface="Arial" pitchFamily="34" charset="0"/>
                </a:rPr>
                <a:t>Позиция суда: </a:t>
              </a:r>
            </a:p>
            <a:p>
              <a:pPr marL="269875" lvl="2" indent="-269875" algn="just">
                <a:lnSpc>
                  <a:spcPct val="120000"/>
                </a:lnSpc>
                <a:spcBef>
                  <a:spcPts val="600"/>
                </a:spcBef>
                <a:buClr>
                  <a:schemeClr val="tx2"/>
                </a:buClr>
                <a:buSzPct val="150000"/>
                <a:buFont typeface="Arial" pitchFamily="34" charset="0"/>
                <a:buChar char="•"/>
              </a:pPr>
              <a:r>
                <a:rPr lang="ru-RU" dirty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п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остановление ОМС признано ограничивающим конкуренцию (А40-106033/12);</a:t>
              </a:r>
            </a:p>
            <a:p>
              <a:pPr marL="269875" lvl="2" indent="-269875" algn="just">
                <a:lnSpc>
                  <a:spcPct val="120000"/>
                </a:lnSpc>
                <a:spcBef>
                  <a:spcPts val="600"/>
                </a:spcBef>
                <a:buClr>
                  <a:schemeClr val="tx2"/>
                </a:buClr>
                <a:buSzPct val="150000"/>
                <a:buFont typeface="Arial" pitchFamily="34" charset="0"/>
                <a:buChar char="•"/>
              </a:pP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размещение ВЛС на опорах не лишает ТТУ возможности осуществлять уставную деятельность; </a:t>
              </a:r>
            </a:p>
            <a:p>
              <a:pPr marL="269875" lvl="2" indent="-269875" algn="just">
                <a:lnSpc>
                  <a:spcPct val="120000"/>
                </a:lnSpc>
                <a:spcBef>
                  <a:spcPts val="600"/>
                </a:spcBef>
                <a:buClr>
                  <a:schemeClr val="tx2"/>
                </a:buClr>
                <a:buSzPct val="150000"/>
                <a:buFont typeface="Arial" pitchFamily="34" charset="0"/>
                <a:buChar char="•"/>
              </a:pP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демонтаж может быть произведен исключительно 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в порядке 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ст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. 6 </a:t>
              </a:r>
              <a:r>
                <a:rPr lang="ru-RU" dirty="0" err="1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ЗоС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;</a:t>
              </a:r>
            </a:p>
            <a:p>
              <a:pPr marL="269875" lvl="2" indent="-269875" algn="just">
                <a:lnSpc>
                  <a:spcPct val="120000"/>
                </a:lnSpc>
                <a:spcBef>
                  <a:spcPts val="600"/>
                </a:spcBef>
                <a:buClr>
                  <a:schemeClr val="tx2"/>
                </a:buClr>
                <a:buSzPct val="150000"/>
                <a:buFont typeface="Arial" pitchFamily="34" charset="0"/>
                <a:buChar char="•"/>
              </a:pPr>
              <a:r>
                <a:rPr lang="ru-RU" b="1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ФАС правомерно вынесло ТТУ предупреждение о нарушении антимонопольного законодательства.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  </a:t>
              </a:r>
              <a:endParaRPr lang="ru-RU" dirty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1754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13F25D7-5FE8-4B35-B4AC-465D43663D48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17412" name="Номер слайда 17"/>
          <p:cNvSpPr txBox="1">
            <a:spLocks noGrp="1"/>
          </p:cNvSpPr>
          <p:nvPr/>
        </p:nvSpPr>
        <p:spPr bwMode="auto">
          <a:xfrm>
            <a:off x="5870575" y="6200777"/>
            <a:ext cx="114300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</a:endParaRPr>
          </a:p>
        </p:txBody>
      </p:sp>
      <p:sp>
        <p:nvSpPr>
          <p:cNvPr id="6" name="Дата 13"/>
          <p:cNvSpPr txBox="1">
            <a:spLocks noGrp="1"/>
          </p:cNvSpPr>
          <p:nvPr/>
        </p:nvSpPr>
        <p:spPr>
          <a:xfrm>
            <a:off x="472739" y="6200778"/>
            <a:ext cx="4929187" cy="416862"/>
          </a:xfrm>
          <a:prstGeom prst="rect">
            <a:avLst/>
          </a:prstGeom>
          <a:noFill/>
        </p:spPr>
        <p:txBody>
          <a:bodyPr anchor="ctr"/>
          <a:lstStyle/>
          <a:p>
            <a:pPr algn="l">
              <a:defRPr/>
            </a:pPr>
            <a:endParaRPr lang="ru-RU" sz="900" cap="all" dirty="0"/>
          </a:p>
          <a:p>
            <a:pPr>
              <a:defRPr/>
            </a:pPr>
            <a:r>
              <a:rPr lang="ru-RU" sz="1000" cap="all" dirty="0">
                <a:solidFill>
                  <a:srgbClr val="938E92"/>
                </a:solidFill>
                <a:latin typeface="Franklin Gothic Book" pitchFamily="34" charset="0"/>
              </a:rPr>
              <a:t>Принудительный перенос ВЛС  </a:t>
            </a:r>
          </a:p>
          <a:p>
            <a:pPr algn="l">
              <a:defRPr/>
            </a:pPr>
            <a:endParaRPr lang="ru-RU" sz="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defRPr/>
            </a:pPr>
            <a:endParaRPr lang="ru-RU" sz="900" b="0" dirty="0">
              <a:latin typeface="Franklin Gothic Book" pitchFamily="34" charset="0"/>
            </a:endParaRPr>
          </a:p>
        </p:txBody>
      </p:sp>
      <p:sp>
        <p:nvSpPr>
          <p:cNvPr id="17414" name="Rectangle 22"/>
          <p:cNvSpPr>
            <a:spLocks noChangeArrowheads="1"/>
          </p:cNvSpPr>
          <p:nvPr/>
        </p:nvSpPr>
        <p:spPr bwMode="auto">
          <a:xfrm>
            <a:off x="810238" y="2951493"/>
            <a:ext cx="7616784" cy="124341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ru-RU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>
              <a:solidFill>
                <a:srgbClr val="A44AA6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357167"/>
            <a:ext cx="4818836" cy="839585"/>
          </a:xfrm>
        </p:spPr>
        <p:txBody>
          <a:bodyPr/>
          <a:lstStyle/>
          <a:p>
            <a:r>
              <a:rPr lang="ru-RU" dirty="0" smtClean="0"/>
              <a:t>Споры с МО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2090770" y="3663898"/>
            <a:ext cx="6443331" cy="2411449"/>
            <a:chOff x="-208677" y="971252"/>
            <a:chExt cx="7553433" cy="1766867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972816"/>
              <a:ext cx="7236588" cy="107122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-208677" y="971252"/>
              <a:ext cx="7553433" cy="17668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9762" tIns="30480" rIns="170688" bIns="3048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ru-RU" sz="2400" kern="1200" dirty="0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251520" y="1124744"/>
            <a:ext cx="8424935" cy="7920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Постановление АС УО от 10.04.2015 № А60-21879/14</a:t>
            </a:r>
          </a:p>
          <a:p>
            <a:pPr algn="just"/>
            <a:r>
              <a:rPr lang="ru-RU" b="1" dirty="0" smtClean="0"/>
              <a:t>Постановление 17ААС от 21.12.2015 № А60-25878/15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251520" y="2188327"/>
            <a:ext cx="8424936" cy="3887020"/>
            <a:chOff x="139432" y="155175"/>
            <a:chExt cx="7714039" cy="3023557"/>
          </a:xfrm>
          <a:scene3d>
            <a:camera prst="orthographicFront"/>
            <a:lightRig rig="flat" dir="t"/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139432" y="155175"/>
              <a:ext cx="7714039" cy="302355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294605" y="155175"/>
              <a:ext cx="7403693" cy="28683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2" algn="just">
                <a:lnSpc>
                  <a:spcPct val="120000"/>
                </a:lnSpc>
                <a:spcBef>
                  <a:spcPts val="600"/>
                </a:spcBef>
                <a:buClr>
                  <a:schemeClr val="tx2"/>
                </a:buClr>
                <a:buSzPct val="150000"/>
              </a:pPr>
              <a:r>
                <a:rPr lang="ru-RU" dirty="0">
                  <a:solidFill>
                    <a:srgbClr val="A44AA6"/>
                  </a:solidFill>
                  <a:ea typeface="Tahoma" pitchFamily="34" charset="0"/>
                  <a:cs typeface="Arial" pitchFamily="34" charset="0"/>
                </a:rPr>
                <a:t>Обстоятельства спора: 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ФАС вынесло 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«ТТУ» 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предписание о направлении в адрес ОС оферты на заключение договоров на использование опор контактной сети для целей эксплуатации размещенных на них ВЛС. </a:t>
              </a:r>
            </a:p>
            <a:p>
              <a:pPr marL="0" lvl="2" algn="just">
                <a:lnSpc>
                  <a:spcPct val="120000"/>
                </a:lnSpc>
                <a:spcBef>
                  <a:spcPts val="600"/>
                </a:spcBef>
                <a:buClr>
                  <a:schemeClr val="tx2"/>
                </a:buClr>
                <a:buSzPct val="150000"/>
              </a:pPr>
              <a:r>
                <a:rPr lang="ru-RU" dirty="0" smtClean="0">
                  <a:solidFill>
                    <a:srgbClr val="A44AA6"/>
                  </a:solidFill>
                  <a:ea typeface="Tahoma" pitchFamily="34" charset="0"/>
                  <a:cs typeface="Arial" pitchFamily="34" charset="0"/>
                </a:rPr>
                <a:t>Позиция МО: </a:t>
              </a:r>
            </a:p>
            <a:p>
              <a:pPr marL="269875" lvl="2" indent="-269875" algn="just">
                <a:lnSpc>
                  <a:spcPct val="120000"/>
                </a:lnSpc>
                <a:spcBef>
                  <a:spcPts val="600"/>
                </a:spcBef>
                <a:buClr>
                  <a:schemeClr val="tx2"/>
                </a:buClr>
                <a:buSzPct val="150000"/>
                <a:buFont typeface="Arial" pitchFamily="34" charset="0"/>
                <a:buChar char="•"/>
              </a:pPr>
              <a:r>
                <a:rPr lang="ru-RU" dirty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о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тсутствует согласие ОМС на предоставление опор в аренду;</a:t>
              </a:r>
            </a:p>
            <a:p>
              <a:pPr marL="269875" lvl="2" indent="-269875" algn="just">
                <a:lnSpc>
                  <a:spcPct val="120000"/>
                </a:lnSpc>
                <a:spcBef>
                  <a:spcPts val="600"/>
                </a:spcBef>
                <a:buClr>
                  <a:schemeClr val="tx2"/>
                </a:buClr>
                <a:buSzPct val="150000"/>
                <a:buFont typeface="Arial" pitchFamily="34" charset="0"/>
                <a:buChar char="•"/>
              </a:pPr>
              <a:r>
                <a:rPr lang="ru-RU" dirty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с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рок договоров на размещение ВЛС на опорах истек; </a:t>
              </a:r>
            </a:p>
            <a:p>
              <a:pPr marL="269875" lvl="2" indent="-269875" algn="just">
                <a:lnSpc>
                  <a:spcPct val="120000"/>
                </a:lnSpc>
                <a:spcBef>
                  <a:spcPts val="600"/>
                </a:spcBef>
                <a:buClr>
                  <a:schemeClr val="tx2"/>
                </a:buClr>
                <a:buSzPct val="150000"/>
                <a:buFont typeface="Arial" pitchFamily="34" charset="0"/>
                <a:buChar char="•"/>
              </a:pPr>
              <a:r>
                <a:rPr lang="ru-RU" dirty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л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инии связи могут быть размещены в подземной 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канализации.</a:t>
              </a:r>
              <a:endParaRPr lang="ru-RU" dirty="0" smtClean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2803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13F25D7-5FE8-4B35-B4AC-465D43663D48}" type="slidenum">
              <a:rPr lang="ru-RU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17412" name="Номер слайда 17"/>
          <p:cNvSpPr txBox="1">
            <a:spLocks noGrp="1"/>
          </p:cNvSpPr>
          <p:nvPr/>
        </p:nvSpPr>
        <p:spPr bwMode="auto">
          <a:xfrm>
            <a:off x="5870575" y="6200777"/>
            <a:ext cx="114300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</a:endParaRPr>
          </a:p>
        </p:txBody>
      </p:sp>
      <p:sp>
        <p:nvSpPr>
          <p:cNvPr id="6" name="Дата 13"/>
          <p:cNvSpPr txBox="1">
            <a:spLocks noGrp="1"/>
          </p:cNvSpPr>
          <p:nvPr/>
        </p:nvSpPr>
        <p:spPr>
          <a:xfrm>
            <a:off x="472739" y="6200778"/>
            <a:ext cx="4929187" cy="416862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1000" cap="all" dirty="0" smtClean="0">
                <a:solidFill>
                  <a:srgbClr val="938E92"/>
                </a:solidFill>
              </a:rPr>
              <a:t>Принудительный </a:t>
            </a:r>
            <a:r>
              <a:rPr lang="ru-RU" sz="1000" cap="all" dirty="0">
                <a:solidFill>
                  <a:srgbClr val="938E92"/>
                </a:solidFill>
              </a:rPr>
              <a:t>перенос ВЛС  </a:t>
            </a:r>
            <a:endParaRPr lang="ru-RU" sz="1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defRPr/>
            </a:pPr>
            <a:endParaRPr lang="ru-RU" sz="900" b="0" dirty="0">
              <a:latin typeface="Franklin Gothic Boo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345" y="332656"/>
            <a:ext cx="4890844" cy="811470"/>
          </a:xfrm>
        </p:spPr>
        <p:txBody>
          <a:bodyPr/>
          <a:lstStyle/>
          <a:p>
            <a:r>
              <a:rPr lang="ru-RU" dirty="0"/>
              <a:t>Споры с </a:t>
            </a:r>
            <a:r>
              <a:rPr lang="ru-RU" dirty="0" smtClean="0"/>
              <a:t>МО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33471837"/>
              </p:ext>
            </p:extLst>
          </p:nvPr>
        </p:nvGraphicFramePr>
        <p:xfrm>
          <a:off x="447904" y="1196752"/>
          <a:ext cx="8444576" cy="5289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30631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13F25D7-5FE8-4B35-B4AC-465D43663D48}" type="slidenum">
              <a:rPr lang="ru-RU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17412" name="Номер слайда 17"/>
          <p:cNvSpPr txBox="1">
            <a:spLocks noGrp="1"/>
          </p:cNvSpPr>
          <p:nvPr/>
        </p:nvSpPr>
        <p:spPr bwMode="auto">
          <a:xfrm>
            <a:off x="5870575" y="6200777"/>
            <a:ext cx="114300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</a:endParaRPr>
          </a:p>
        </p:txBody>
      </p:sp>
      <p:sp>
        <p:nvSpPr>
          <p:cNvPr id="6" name="Дата 13"/>
          <p:cNvSpPr txBox="1">
            <a:spLocks noGrp="1"/>
          </p:cNvSpPr>
          <p:nvPr/>
        </p:nvSpPr>
        <p:spPr>
          <a:xfrm>
            <a:off x="472739" y="6200778"/>
            <a:ext cx="4929187" cy="416862"/>
          </a:xfrm>
          <a:prstGeom prst="rect">
            <a:avLst/>
          </a:prstGeom>
          <a:noFill/>
        </p:spPr>
        <p:txBody>
          <a:bodyPr anchor="ctr"/>
          <a:lstStyle/>
          <a:p>
            <a:pPr algn="l">
              <a:defRPr/>
            </a:pPr>
            <a:endParaRPr lang="ru-RU" sz="900" cap="all" dirty="0"/>
          </a:p>
          <a:p>
            <a:pPr>
              <a:defRPr/>
            </a:pPr>
            <a:r>
              <a:rPr lang="ru-RU" sz="1000" cap="all" dirty="0">
                <a:solidFill>
                  <a:srgbClr val="938E92"/>
                </a:solidFill>
                <a:latin typeface="Franklin Gothic Book" pitchFamily="34" charset="0"/>
              </a:rPr>
              <a:t>Принудительный перенос ВЛС  </a:t>
            </a:r>
            <a:endParaRPr lang="ru-RU" sz="1000" dirty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defRPr/>
            </a:pPr>
            <a:endParaRPr lang="ru-RU" sz="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defRPr/>
            </a:pPr>
            <a:endParaRPr lang="ru-RU" sz="900" b="0" dirty="0">
              <a:latin typeface="Franklin Gothic Book" pitchFamily="34" charset="0"/>
            </a:endParaRPr>
          </a:p>
        </p:txBody>
      </p:sp>
      <p:sp>
        <p:nvSpPr>
          <p:cNvPr id="17414" name="Rectangle 22"/>
          <p:cNvSpPr>
            <a:spLocks noChangeArrowheads="1"/>
          </p:cNvSpPr>
          <p:nvPr/>
        </p:nvSpPr>
        <p:spPr bwMode="auto">
          <a:xfrm>
            <a:off x="810238" y="2951493"/>
            <a:ext cx="7616784" cy="124341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ru-RU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>
              <a:solidFill>
                <a:srgbClr val="A44AA6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Текущая ситуация (Москва)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146" y="1355671"/>
            <a:ext cx="8131710" cy="43396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sz="2000" b="1" dirty="0" smtClean="0"/>
              <a:t>«Борьба» с ВЛС в центре, Выхино, Сокольниках, Рязанском проспекте…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sz="2000" b="1" dirty="0" smtClean="0"/>
              <a:t>Оспаривание ОС предписаний </a:t>
            </a:r>
            <a:r>
              <a:rPr lang="ru-RU" sz="2000" b="1" dirty="0" err="1" smtClean="0"/>
              <a:t>Мосжилинспекции</a:t>
            </a:r>
            <a:r>
              <a:rPr lang="ru-RU" sz="2000" b="1" dirty="0" smtClean="0"/>
              <a:t>, на основании которых произведен демонтаж – практика отрицательная…</a:t>
            </a:r>
            <a:endParaRPr lang="ru-RU" sz="2000" b="1" dirty="0"/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sz="2000" b="1" dirty="0" smtClean="0"/>
              <a:t>Заседание Экспертного совета ФАС по вопросам связи  в начале 2017 г.: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недостаточный уровень взаимодействия между Правительством Москвы и операторами связи;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/>
              <a:t>возможно наступление негативных последствий для конкуренции в виде сокращения количества операторов связи;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р</a:t>
            </a:r>
            <a:r>
              <a:rPr lang="ru-RU" dirty="0" smtClean="0"/>
              <a:t>екомендовано создание рабочей группы (с участием ОС) по комплексному обсуждению вопросов переноса ВЛС.   </a:t>
            </a:r>
          </a:p>
          <a:p>
            <a:pPr>
              <a:spcAft>
                <a:spcPts val="600"/>
              </a:spcAft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15017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E7210-4ADA-4B9B-943F-56035C6E488C}" type="slidenum">
              <a:rPr lang="ru-RU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34819" name="Заголовок 15"/>
          <p:cNvSpPr>
            <a:spLocks noGrp="1"/>
          </p:cNvSpPr>
          <p:nvPr>
            <p:ph type="title"/>
          </p:nvPr>
        </p:nvSpPr>
        <p:spPr>
          <a:xfrm>
            <a:off x="3719667" y="138896"/>
            <a:ext cx="5810250" cy="895351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latin typeface="+mn-lt"/>
                <a:cs typeface="Arial" charset="0"/>
              </a:rPr>
              <a:t/>
            </a:r>
            <a:br>
              <a:rPr lang="ru-RU" dirty="0" smtClean="0">
                <a:latin typeface="+mn-lt"/>
                <a:cs typeface="Arial" charset="0"/>
              </a:rPr>
            </a:br>
            <a:r>
              <a:rPr lang="ru-RU" dirty="0" smtClean="0">
                <a:latin typeface="+mn-lt"/>
                <a:cs typeface="Arial" charset="0"/>
              </a:rPr>
              <a:t>Выводы</a:t>
            </a:r>
          </a:p>
        </p:txBody>
      </p:sp>
      <p:sp>
        <p:nvSpPr>
          <p:cNvPr id="34820" name="Номер слайда 9"/>
          <p:cNvSpPr txBox="1">
            <a:spLocks noGrp="1"/>
          </p:cNvSpPr>
          <p:nvPr/>
        </p:nvSpPr>
        <p:spPr bwMode="auto">
          <a:xfrm>
            <a:off x="5870575" y="6200777"/>
            <a:ext cx="114300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 dirty="0">
              <a:solidFill>
                <a:srgbClr val="938E92"/>
              </a:solidFill>
              <a:latin typeface="Franklin Gothic Book" pitchFamily="34" charset="0"/>
            </a:endParaRPr>
          </a:p>
        </p:txBody>
      </p:sp>
      <p:sp>
        <p:nvSpPr>
          <p:cNvPr id="77829" name="Дата 13"/>
          <p:cNvSpPr>
            <a:spLocks noGrp="1"/>
          </p:cNvSpPr>
          <p:nvPr>
            <p:ph type="dt" sz="quarter" idx="11"/>
          </p:nvPr>
        </p:nvSpPr>
        <p:spPr bwMode="auto">
          <a:xfrm>
            <a:off x="549860" y="6212948"/>
            <a:ext cx="5200650" cy="285751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000" b="1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1000" cap="all" dirty="0" smtClean="0">
                <a:latin typeface="+mn-lt"/>
              </a:rPr>
              <a:t>Принудительный перенос ВЛС</a:t>
            </a:r>
            <a:endParaRPr lang="ru-RU" sz="1000" b="1" dirty="0" smtClean="0">
              <a:solidFill>
                <a:schemeClr val="tx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ru-RU" sz="9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539552" y="1388931"/>
            <a:ext cx="8064896" cy="473052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ru-RU" sz="1800" dirty="0" smtClean="0">
              <a:solidFill>
                <a:srgbClr val="A44AA6"/>
              </a:solidFill>
              <a:cs typeface="Arial" charset="0"/>
            </a:endParaRPr>
          </a:p>
          <a:p>
            <a:pPr marL="625475" lvl="1" indent="-358775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  <a:buFont typeface="+mj-lt"/>
              <a:buAutoNum type="arabicPeriod"/>
              <a:tabLst>
                <a:tab pos="266700" algn="l"/>
                <a:tab pos="531813" algn="l"/>
                <a:tab pos="625475" algn="l"/>
                <a:tab pos="809625" algn="l"/>
                <a:tab pos="1249363" algn="l"/>
                <a:tab pos="1527175" algn="l"/>
              </a:tabLst>
            </a:pPr>
            <a:r>
              <a:rPr lang="ru-RU" sz="2200" b="1" dirty="0" smtClean="0">
                <a:cs typeface="Arial" charset="0"/>
              </a:rPr>
              <a:t>Органы ФАС активно защищают интересы операторов связи (в том числе, в судах).</a:t>
            </a:r>
          </a:p>
          <a:p>
            <a:pPr marL="625475" lvl="1" indent="-358775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  <a:buFont typeface="+mj-lt"/>
              <a:buAutoNum type="arabicPeriod"/>
              <a:tabLst>
                <a:tab pos="266700" algn="l"/>
                <a:tab pos="531813" algn="l"/>
                <a:tab pos="625475" algn="l"/>
                <a:tab pos="809625" algn="l"/>
                <a:tab pos="1249363" algn="l"/>
                <a:tab pos="1527175" algn="l"/>
              </a:tabLst>
            </a:pPr>
            <a:r>
              <a:rPr lang="ru-RU" sz="2200" b="1" dirty="0" smtClean="0">
                <a:cs typeface="Arial" charset="0"/>
              </a:rPr>
              <a:t>Вероятность положительного для ОС судебного разрешения спора при участии органов ФАС является высокой.</a:t>
            </a:r>
          </a:p>
          <a:p>
            <a:pPr marL="625475" lvl="1" indent="-358775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  <a:buFont typeface="+mj-lt"/>
              <a:buAutoNum type="arabicPeriod"/>
              <a:tabLst>
                <a:tab pos="266700" algn="l"/>
                <a:tab pos="531813" algn="l"/>
                <a:tab pos="625475" algn="l"/>
                <a:tab pos="809625" algn="l"/>
                <a:tab pos="1249363" algn="l"/>
                <a:tab pos="1527175" algn="l"/>
              </a:tabLst>
            </a:pPr>
            <a:r>
              <a:rPr lang="ru-RU" sz="2200" b="1" dirty="0" smtClean="0">
                <a:cs typeface="Arial" charset="0"/>
              </a:rPr>
              <a:t>Вопрос переноса ВЛС нужно решать совместно: операторы связи, органы власти.</a:t>
            </a:r>
          </a:p>
          <a:p>
            <a:pPr marL="625475" lvl="1" indent="-358775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  <a:tabLst>
                <a:tab pos="625475" algn="l"/>
              </a:tabLst>
            </a:pPr>
            <a:endParaRPr lang="ru-RU" sz="180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ru-RU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>
              <a:solidFill>
                <a:srgbClr val="A44AA6"/>
              </a:solidFill>
              <a:cs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075" y="4213663"/>
            <a:ext cx="1649487" cy="166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226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1" name="Номер слайда 8"/>
          <p:cNvSpPr txBox="1">
            <a:spLocks noGrp="1"/>
          </p:cNvSpPr>
          <p:nvPr/>
        </p:nvSpPr>
        <p:spPr bwMode="auto">
          <a:xfrm>
            <a:off x="5870575" y="6200777"/>
            <a:ext cx="114300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938E92"/>
              </a:solidFill>
              <a:latin typeface="Arial" charset="0"/>
            </a:endParaRPr>
          </a:p>
        </p:txBody>
      </p:sp>
      <p:sp>
        <p:nvSpPr>
          <p:cNvPr id="40972" name="Прямоугольник 5"/>
          <p:cNvSpPr>
            <a:spLocks noChangeArrowheads="1"/>
          </p:cNvSpPr>
          <p:nvPr/>
        </p:nvSpPr>
        <p:spPr bwMode="auto">
          <a:xfrm>
            <a:off x="3830638" y="446089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A44AA6"/>
                </a:solidFill>
                <a:latin typeface="Arial" charset="0"/>
                <a:ea typeface="Tahoma" pitchFamily="34" charset="0"/>
                <a:cs typeface="Arial" charset="0"/>
              </a:rPr>
              <a:t>Контактная информация</a:t>
            </a:r>
          </a:p>
        </p:txBody>
      </p:sp>
      <p:sp>
        <p:nvSpPr>
          <p:cNvPr id="40973" name="Rectangle 5"/>
          <p:cNvSpPr>
            <a:spLocks noRot="1" noChangeArrowheads="1"/>
          </p:cNvSpPr>
          <p:nvPr/>
        </p:nvSpPr>
        <p:spPr bwMode="auto">
          <a:xfrm>
            <a:off x="474489" y="116356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A44AA6"/>
              </a:solidFill>
              <a:cs typeface="Arial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6F499-0E3B-47AD-BDA0-70F7BCC0CAB7}" type="slidenum">
              <a:rPr lang="ru-RU" smtClean="0">
                <a:solidFill>
                  <a:srgbClr val="432D3F">
                    <a:tint val="75000"/>
                  </a:srgbClr>
                </a:solidFill>
              </a:rPr>
              <a:pPr>
                <a:defRPr/>
              </a:pPr>
              <a:t>16</a:t>
            </a:fld>
            <a:endParaRPr lang="ru-RU">
              <a:solidFill>
                <a:srgbClr val="432D3F">
                  <a:tint val="75000"/>
                </a:srgbClr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quarter" idx="11"/>
          </p:nvPr>
        </p:nvSpPr>
        <p:spPr bwMode="auto">
          <a:xfrm>
            <a:off x="538330" y="6237327"/>
            <a:ext cx="5200650" cy="285751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1000" cap="all" dirty="0">
                <a:solidFill>
                  <a:srgbClr val="938E92"/>
                </a:solidFill>
              </a:rPr>
              <a:t>Принудительный перенос ВЛС  </a:t>
            </a:r>
            <a:endParaRPr lang="ru-RU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09663" y="1295400"/>
          <a:ext cx="5848350" cy="4602474"/>
        </p:xfrm>
        <a:graphic>
          <a:graphicData uri="http://schemas.openxmlformats.org/drawingml/2006/table">
            <a:tbl>
              <a:tblPr/>
              <a:tblGrid>
                <a:gridCol w="5848350"/>
              </a:tblGrid>
              <a:tr h="460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44AA6"/>
                        </a:solidFill>
                        <a:effectLst/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44AA6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Россия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44AA6"/>
                        </a:solidFill>
                        <a:effectLst/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Москва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Санкт-Петербург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Красноярск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Южно-Сахалинск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Владивосток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44AA6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Китай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44AA6"/>
                        </a:solidFill>
                        <a:effectLst/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Пекин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Шанхай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Гуанчжоу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A44AA6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Корея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Сеул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44AA6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  <a:hlinkClick r:id="rId3"/>
                        </a:rPr>
                        <a:t>WWW.PGPLAW.RU</a:t>
                      </a:r>
                      <a:endParaRPr kumimoji="0" lang="en-US" altLang="zh-HK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44AA6"/>
                        </a:solidFill>
                        <a:effectLst/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H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44AA6"/>
                        </a:solidFill>
                        <a:effectLst/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H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44AA6"/>
                        </a:solidFill>
                        <a:effectLst/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44AA6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Email: </a:t>
                      </a:r>
                      <a:r>
                        <a:rPr kumimoji="0" lang="en-US" altLang="zh-HK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  <a:hlinkClick r:id="rId4"/>
                        </a:rPr>
                        <a:t>info@pgplaw.ru</a:t>
                      </a:r>
                      <a:endParaRPr kumimoji="0" lang="en-US" altLang="zh-HK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HK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44AA6"/>
                        </a:solidFill>
                        <a:effectLst/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HK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44AA6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Тел.: </a:t>
                      </a:r>
                      <a:r>
                        <a:rPr kumimoji="0" lang="ru-RU" altLang="zh-HK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altLang="zh-HK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kumimoji="0" lang="ru-RU" altLang="zh-HK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 (495) 967-00-07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HK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44AA6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Факс:</a:t>
                      </a:r>
                      <a:r>
                        <a:rPr kumimoji="0" lang="ru-RU" altLang="zh-HK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 +7 (495) 967-00-0</a:t>
                      </a:r>
                      <a:r>
                        <a:rPr kumimoji="0" lang="en-US" altLang="zh-HK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ru-RU" altLang="zh-HK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 marL="128510" marR="128510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6968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13F25D7-5FE8-4B35-B4AC-465D43663D48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7412" name="Номер слайда 17"/>
          <p:cNvSpPr txBox="1">
            <a:spLocks noGrp="1"/>
          </p:cNvSpPr>
          <p:nvPr/>
        </p:nvSpPr>
        <p:spPr bwMode="auto">
          <a:xfrm>
            <a:off x="5870575" y="6200777"/>
            <a:ext cx="114300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</a:endParaRPr>
          </a:p>
        </p:txBody>
      </p:sp>
      <p:sp>
        <p:nvSpPr>
          <p:cNvPr id="6" name="Дата 13"/>
          <p:cNvSpPr txBox="1">
            <a:spLocks noGrp="1"/>
          </p:cNvSpPr>
          <p:nvPr/>
        </p:nvSpPr>
        <p:spPr>
          <a:xfrm>
            <a:off x="472739" y="6200778"/>
            <a:ext cx="4929187" cy="416862"/>
          </a:xfrm>
          <a:prstGeom prst="rect">
            <a:avLst/>
          </a:prstGeom>
          <a:noFill/>
        </p:spPr>
        <p:txBody>
          <a:bodyPr anchor="ctr"/>
          <a:lstStyle/>
          <a:p>
            <a:pPr algn="l">
              <a:defRPr/>
            </a:pPr>
            <a:endParaRPr lang="ru-RU" sz="900" cap="all" dirty="0"/>
          </a:p>
          <a:p>
            <a:pPr algn="l">
              <a:defRPr/>
            </a:pPr>
            <a:r>
              <a:rPr lang="ru-RU" sz="1000" b="0" cap="all" dirty="0" smtClean="0">
                <a:solidFill>
                  <a:srgbClr val="938E92"/>
                </a:solidFill>
                <a:latin typeface="Franklin Gothic Book" pitchFamily="34" charset="0"/>
              </a:rPr>
              <a:t>Принудительный перенос ВЛС  </a:t>
            </a:r>
          </a:p>
          <a:p>
            <a:pPr algn="l">
              <a:defRPr/>
            </a:pPr>
            <a:endParaRPr lang="ru-RU" sz="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defRPr/>
            </a:pPr>
            <a:endParaRPr lang="ru-RU" sz="900" b="0" dirty="0">
              <a:latin typeface="Franklin Gothic Book" pitchFamily="34" charset="0"/>
            </a:endParaRPr>
          </a:p>
        </p:txBody>
      </p:sp>
      <p:sp>
        <p:nvSpPr>
          <p:cNvPr id="17414" name="Rectangle 22"/>
          <p:cNvSpPr>
            <a:spLocks noChangeArrowheads="1"/>
          </p:cNvSpPr>
          <p:nvPr/>
        </p:nvSpPr>
        <p:spPr bwMode="auto">
          <a:xfrm>
            <a:off x="810238" y="2951493"/>
            <a:ext cx="7616784" cy="124341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ru-RU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>
              <a:solidFill>
                <a:srgbClr val="A44AA6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810238" y="1415092"/>
            <a:ext cx="7616784" cy="467820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ru-RU" sz="1800" dirty="0" smtClean="0">
              <a:solidFill>
                <a:srgbClr val="A44AA6"/>
              </a:solidFill>
              <a:cs typeface="Arial" charset="0"/>
            </a:endParaRPr>
          </a:p>
          <a:p>
            <a:pPr marL="625475" lvl="1" indent="-358775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  <a:buFont typeface="+mj-lt"/>
              <a:buAutoNum type="arabicPeriod"/>
              <a:tabLst>
                <a:tab pos="266700" algn="l"/>
                <a:tab pos="531813" algn="l"/>
                <a:tab pos="625475" algn="l"/>
                <a:tab pos="809625" algn="l"/>
                <a:tab pos="1249363" algn="l"/>
                <a:tab pos="1527175" algn="l"/>
              </a:tabLst>
            </a:pPr>
            <a:r>
              <a:rPr lang="ru-RU" sz="2500" b="1" dirty="0" smtClean="0">
                <a:cs typeface="Arial" charset="0"/>
              </a:rPr>
              <a:t>Споры с органами местного самоуправления (ОМС).</a:t>
            </a:r>
          </a:p>
          <a:p>
            <a:pPr marL="625475" lvl="1" indent="-358775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  <a:buFont typeface="+mj-lt"/>
              <a:buAutoNum type="arabicPeriod"/>
              <a:tabLst>
                <a:tab pos="266700" algn="l"/>
                <a:tab pos="531813" algn="l"/>
                <a:tab pos="625475" algn="l"/>
                <a:tab pos="809625" algn="l"/>
                <a:tab pos="1249363" algn="l"/>
                <a:tab pos="1527175" algn="l"/>
              </a:tabLst>
            </a:pPr>
            <a:r>
              <a:rPr lang="ru-RU" sz="2500" b="1" dirty="0" smtClean="0">
                <a:cs typeface="Arial" charset="0"/>
              </a:rPr>
              <a:t>Споры с муниципальными организациями (МО).</a:t>
            </a:r>
          </a:p>
          <a:p>
            <a:pPr marL="625475" lvl="1" indent="-358775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  <a:buFont typeface="+mj-lt"/>
              <a:buAutoNum type="arabicPeriod"/>
              <a:tabLst>
                <a:tab pos="266700" algn="l"/>
                <a:tab pos="531813" algn="l"/>
                <a:tab pos="625475" algn="l"/>
                <a:tab pos="809625" algn="l"/>
                <a:tab pos="1249363" algn="l"/>
                <a:tab pos="1527175" algn="l"/>
              </a:tabLst>
            </a:pPr>
            <a:r>
              <a:rPr lang="ru-RU" sz="2500" b="1" dirty="0" smtClean="0">
                <a:cs typeface="Arial" charset="0"/>
              </a:rPr>
              <a:t>Текущая ситуация (Москва).</a:t>
            </a:r>
          </a:p>
          <a:p>
            <a:pPr marL="625475" lvl="1" indent="-358775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  <a:buFont typeface="+mj-lt"/>
              <a:buAutoNum type="arabicPeriod"/>
              <a:tabLst>
                <a:tab pos="266700" algn="l"/>
                <a:tab pos="531813" algn="l"/>
                <a:tab pos="625475" algn="l"/>
                <a:tab pos="809625" algn="l"/>
                <a:tab pos="1249363" algn="l"/>
                <a:tab pos="1527175" algn="l"/>
              </a:tabLst>
            </a:pPr>
            <a:r>
              <a:rPr lang="ru-RU" sz="2500" b="1" dirty="0" smtClean="0">
                <a:cs typeface="Arial" charset="0"/>
              </a:rPr>
              <a:t>Выводы.</a:t>
            </a:r>
          </a:p>
          <a:p>
            <a:pPr marL="625475" lvl="1" indent="-358775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  <a:tabLst>
                <a:tab pos="625475" algn="l"/>
              </a:tabLst>
            </a:pPr>
            <a:endParaRPr lang="ru-RU" sz="180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ru-RU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>
              <a:solidFill>
                <a:srgbClr val="A44AA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898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13F25D7-5FE8-4B35-B4AC-465D43663D48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7412" name="Номер слайда 17"/>
          <p:cNvSpPr txBox="1">
            <a:spLocks noGrp="1"/>
          </p:cNvSpPr>
          <p:nvPr/>
        </p:nvSpPr>
        <p:spPr bwMode="auto">
          <a:xfrm>
            <a:off x="5870575" y="6200777"/>
            <a:ext cx="114300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</a:endParaRPr>
          </a:p>
        </p:txBody>
      </p:sp>
      <p:sp>
        <p:nvSpPr>
          <p:cNvPr id="6" name="Дата 13"/>
          <p:cNvSpPr txBox="1">
            <a:spLocks noGrp="1"/>
          </p:cNvSpPr>
          <p:nvPr/>
        </p:nvSpPr>
        <p:spPr>
          <a:xfrm>
            <a:off x="472739" y="6200778"/>
            <a:ext cx="4929187" cy="416862"/>
          </a:xfrm>
          <a:prstGeom prst="rect">
            <a:avLst/>
          </a:prstGeom>
          <a:noFill/>
        </p:spPr>
        <p:txBody>
          <a:bodyPr anchor="ctr"/>
          <a:lstStyle/>
          <a:p>
            <a:pPr algn="l">
              <a:defRPr/>
            </a:pPr>
            <a:endParaRPr lang="ru-RU" sz="900" cap="all" dirty="0"/>
          </a:p>
          <a:p>
            <a:pPr>
              <a:defRPr/>
            </a:pPr>
            <a:r>
              <a:rPr lang="ru-RU" sz="1000" cap="all" dirty="0">
                <a:solidFill>
                  <a:srgbClr val="938E92"/>
                </a:solidFill>
                <a:latin typeface="Franklin Gothic Book" pitchFamily="34" charset="0"/>
              </a:rPr>
              <a:t>Принудительный перенос ВЛС  </a:t>
            </a:r>
          </a:p>
          <a:p>
            <a:pPr algn="l">
              <a:defRPr/>
            </a:pPr>
            <a:endParaRPr lang="ru-RU" sz="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defRPr/>
            </a:pPr>
            <a:endParaRPr lang="ru-RU" sz="900" b="0" dirty="0">
              <a:latin typeface="Franklin Gothic Book" pitchFamily="34" charset="0"/>
            </a:endParaRPr>
          </a:p>
        </p:txBody>
      </p:sp>
      <p:sp>
        <p:nvSpPr>
          <p:cNvPr id="17414" name="Rectangle 22"/>
          <p:cNvSpPr>
            <a:spLocks noChangeArrowheads="1"/>
          </p:cNvSpPr>
          <p:nvPr/>
        </p:nvSpPr>
        <p:spPr bwMode="auto">
          <a:xfrm>
            <a:off x="810238" y="2951493"/>
            <a:ext cx="7616784" cy="124341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ru-RU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>
              <a:solidFill>
                <a:srgbClr val="A44AA6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332656"/>
            <a:ext cx="4968552" cy="864096"/>
          </a:xfrm>
        </p:spPr>
        <p:txBody>
          <a:bodyPr/>
          <a:lstStyle/>
          <a:p>
            <a:r>
              <a:rPr lang="ru-RU" dirty="0" smtClean="0"/>
              <a:t>Споры с ОМС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857827991"/>
              </p:ext>
            </p:extLst>
          </p:nvPr>
        </p:nvGraphicFramePr>
        <p:xfrm>
          <a:off x="300508" y="1426926"/>
          <a:ext cx="8126514" cy="4292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0896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13F25D7-5FE8-4B35-B4AC-465D43663D48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7412" name="Номер слайда 17"/>
          <p:cNvSpPr txBox="1">
            <a:spLocks noGrp="1"/>
          </p:cNvSpPr>
          <p:nvPr/>
        </p:nvSpPr>
        <p:spPr bwMode="auto">
          <a:xfrm>
            <a:off x="5870575" y="6200777"/>
            <a:ext cx="114300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</a:endParaRPr>
          </a:p>
        </p:txBody>
      </p:sp>
      <p:sp>
        <p:nvSpPr>
          <p:cNvPr id="6" name="Дата 13"/>
          <p:cNvSpPr txBox="1">
            <a:spLocks noGrp="1"/>
          </p:cNvSpPr>
          <p:nvPr/>
        </p:nvSpPr>
        <p:spPr>
          <a:xfrm>
            <a:off x="472739" y="6200778"/>
            <a:ext cx="4929187" cy="416862"/>
          </a:xfrm>
          <a:prstGeom prst="rect">
            <a:avLst/>
          </a:prstGeom>
          <a:noFill/>
        </p:spPr>
        <p:txBody>
          <a:bodyPr anchor="ctr"/>
          <a:lstStyle/>
          <a:p>
            <a:pPr algn="l">
              <a:defRPr/>
            </a:pPr>
            <a:endParaRPr lang="ru-RU" sz="900" cap="all" dirty="0"/>
          </a:p>
          <a:p>
            <a:pPr>
              <a:defRPr/>
            </a:pPr>
            <a:r>
              <a:rPr lang="ru-RU" sz="1000" cap="all" dirty="0">
                <a:solidFill>
                  <a:srgbClr val="938E92"/>
                </a:solidFill>
                <a:latin typeface="Franklin Gothic Book" pitchFamily="34" charset="0"/>
              </a:rPr>
              <a:t>Принудительный перенос ВЛС  </a:t>
            </a:r>
          </a:p>
          <a:p>
            <a:pPr algn="l">
              <a:defRPr/>
            </a:pPr>
            <a:endParaRPr lang="ru-RU" sz="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defRPr/>
            </a:pPr>
            <a:endParaRPr lang="ru-RU" sz="900" b="0" dirty="0">
              <a:latin typeface="Franklin Gothic Book" pitchFamily="34" charset="0"/>
            </a:endParaRPr>
          </a:p>
        </p:txBody>
      </p:sp>
      <p:sp>
        <p:nvSpPr>
          <p:cNvPr id="17414" name="Rectangle 22"/>
          <p:cNvSpPr>
            <a:spLocks noChangeArrowheads="1"/>
          </p:cNvSpPr>
          <p:nvPr/>
        </p:nvSpPr>
        <p:spPr bwMode="auto">
          <a:xfrm>
            <a:off x="810238" y="2951493"/>
            <a:ext cx="7616784" cy="124341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ru-RU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>
              <a:solidFill>
                <a:srgbClr val="A44AA6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Споры с ОМС</a:t>
            </a:r>
          </a:p>
        </p:txBody>
      </p:sp>
      <p:pic>
        <p:nvPicPr>
          <p:cNvPr id="8194" name="Picture 2" descr="C:\Users\n.danilenko\Desktop\ВОЛС\19060952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37" b="94902" l="10000" r="9323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079285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95514058"/>
              </p:ext>
            </p:extLst>
          </p:nvPr>
        </p:nvGraphicFramePr>
        <p:xfrm>
          <a:off x="1198250" y="1340768"/>
          <a:ext cx="684076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785610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13F25D7-5FE8-4B35-B4AC-465D43663D48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7412" name="Номер слайда 17"/>
          <p:cNvSpPr txBox="1">
            <a:spLocks noGrp="1"/>
          </p:cNvSpPr>
          <p:nvPr/>
        </p:nvSpPr>
        <p:spPr bwMode="auto">
          <a:xfrm>
            <a:off x="5870575" y="6200777"/>
            <a:ext cx="114300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</a:endParaRPr>
          </a:p>
        </p:txBody>
      </p:sp>
      <p:sp>
        <p:nvSpPr>
          <p:cNvPr id="6" name="Дата 13"/>
          <p:cNvSpPr txBox="1">
            <a:spLocks noGrp="1"/>
          </p:cNvSpPr>
          <p:nvPr/>
        </p:nvSpPr>
        <p:spPr>
          <a:xfrm>
            <a:off x="472739" y="6200778"/>
            <a:ext cx="4929187" cy="416862"/>
          </a:xfrm>
          <a:prstGeom prst="rect">
            <a:avLst/>
          </a:prstGeom>
          <a:noFill/>
        </p:spPr>
        <p:txBody>
          <a:bodyPr anchor="ctr"/>
          <a:lstStyle/>
          <a:p>
            <a:pPr algn="l">
              <a:defRPr/>
            </a:pPr>
            <a:endParaRPr lang="ru-RU" sz="900" cap="all" dirty="0"/>
          </a:p>
          <a:p>
            <a:pPr>
              <a:defRPr/>
            </a:pPr>
            <a:r>
              <a:rPr lang="ru-RU" sz="1000" cap="all" dirty="0">
                <a:solidFill>
                  <a:srgbClr val="938E92"/>
                </a:solidFill>
                <a:latin typeface="Franklin Gothic Book" pitchFamily="34" charset="0"/>
              </a:rPr>
              <a:t>Принудительный перенос ВЛС  </a:t>
            </a:r>
          </a:p>
          <a:p>
            <a:pPr algn="l">
              <a:defRPr/>
            </a:pPr>
            <a:endParaRPr lang="ru-RU" sz="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defRPr/>
            </a:pPr>
            <a:endParaRPr lang="ru-RU" sz="900" b="0" dirty="0">
              <a:latin typeface="Franklin Gothic Book" pitchFamily="34" charset="0"/>
            </a:endParaRPr>
          </a:p>
        </p:txBody>
      </p:sp>
      <p:sp>
        <p:nvSpPr>
          <p:cNvPr id="17414" name="Rectangle 22"/>
          <p:cNvSpPr>
            <a:spLocks noChangeArrowheads="1"/>
          </p:cNvSpPr>
          <p:nvPr/>
        </p:nvSpPr>
        <p:spPr bwMode="auto">
          <a:xfrm>
            <a:off x="810238" y="2951493"/>
            <a:ext cx="7616784" cy="124341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ru-RU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>
              <a:solidFill>
                <a:srgbClr val="A44AA6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357167"/>
            <a:ext cx="4818836" cy="839585"/>
          </a:xfrm>
        </p:spPr>
        <p:txBody>
          <a:bodyPr/>
          <a:lstStyle/>
          <a:p>
            <a:r>
              <a:rPr lang="ru-RU" dirty="0"/>
              <a:t>Споры с ОМС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2090770" y="3663898"/>
            <a:ext cx="6443331" cy="2411449"/>
            <a:chOff x="-208677" y="971252"/>
            <a:chExt cx="7553433" cy="1766867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972816"/>
              <a:ext cx="7236588" cy="107122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-208677" y="971252"/>
              <a:ext cx="7553433" cy="17668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9762" tIns="30480" rIns="170688" bIns="3048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ru-RU" sz="2400" kern="1200" dirty="0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457931" y="2060848"/>
            <a:ext cx="7969091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2" indent="-269875" algn="just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из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ЗоС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 не следует, что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ОМС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могут принимать акты,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запрещающие воздушный способ размещения ЛС;</a:t>
            </a:r>
          </a:p>
          <a:p>
            <a:pPr marL="269875" lvl="2" indent="-269875" algn="just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ранее заключенные договоры соответствуют законодательству;</a:t>
            </a:r>
            <a:endParaRPr lang="ru-RU" dirty="0">
              <a:solidFill>
                <a:schemeClr val="bg2">
                  <a:lumMod val="25000"/>
                </a:schemeClr>
              </a:solidFill>
              <a:ea typeface="Tahoma" pitchFamily="34" charset="0"/>
              <a:cs typeface="Arial" pitchFamily="34" charset="0"/>
            </a:endParaRPr>
          </a:p>
          <a:p>
            <a:pPr marL="269875" lvl="2" indent="-269875" algn="just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исполнение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акта ОМС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отрицательно повлияет на деятельность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операторов связи/абонентов (качество, стоимость, перерывы в связи и т.п.);</a:t>
            </a:r>
            <a:endParaRPr lang="ru-RU" dirty="0">
              <a:solidFill>
                <a:schemeClr val="bg2">
                  <a:lumMod val="25000"/>
                </a:schemeClr>
              </a:solidFill>
              <a:ea typeface="Tahoma" pitchFamily="34" charset="0"/>
              <a:cs typeface="Arial" pitchFamily="34" charset="0"/>
            </a:endParaRPr>
          </a:p>
          <a:p>
            <a:pPr marL="269875" lvl="2" indent="-269875" algn="just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стоимость переноса/строительства новых ВЛС является очень высокой;</a:t>
            </a:r>
          </a:p>
          <a:p>
            <a:pPr marL="269875" lvl="2" indent="-269875" algn="just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озможно сокращение рынка операторов связи, создание дискриминационных условий для операторов, не имеющих кабельной канализации по сравнению с теми, у которых она есть.</a:t>
            </a:r>
            <a:endParaRPr lang="ru-RU" dirty="0" smtClean="0">
              <a:solidFill>
                <a:srgbClr val="A44AA6"/>
              </a:solidFill>
              <a:ea typeface="Tahoma" pitchFamily="34" charset="0"/>
              <a:cs typeface="Arial" pitchFamily="34" charset="0"/>
            </a:endParaRPr>
          </a:p>
          <a:p>
            <a:pPr marL="0" lvl="2" algn="just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SzPct val="150000"/>
            </a:pPr>
            <a:r>
              <a:rPr lang="ru-RU" b="1" dirty="0" smtClean="0">
                <a:solidFill>
                  <a:srgbClr val="A44AA6"/>
                </a:solidFill>
                <a:ea typeface="Tahoma" pitchFamily="34" charset="0"/>
                <a:cs typeface="Arial" pitchFamily="34" charset="0"/>
              </a:rPr>
              <a:t>Вывод</a:t>
            </a:r>
            <a:r>
              <a:rPr lang="ru-RU" dirty="0">
                <a:solidFill>
                  <a:srgbClr val="A44AA6"/>
                </a:solidFill>
                <a:ea typeface="Tahoma" pitchFamily="34" charset="0"/>
                <a:cs typeface="Arial" pitchFamily="34" charset="0"/>
              </a:rPr>
              <a:t>: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акт ОМС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содействует устранению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rPr>
              <a:t>конкуренции.</a:t>
            </a:r>
            <a:endParaRPr lang="ru-RU" b="1" dirty="0">
              <a:solidFill>
                <a:schemeClr val="bg2">
                  <a:lumMod val="25000"/>
                </a:schemeClr>
              </a:solidFill>
              <a:ea typeface="Tahoma" pitchFamily="34" charset="0"/>
              <a:cs typeface="Arial" pitchFamily="34" charset="0"/>
            </a:endParaRPr>
          </a:p>
          <a:p>
            <a:pPr marL="269875" lvl="2" indent="-269875" algn="just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SzPct val="150000"/>
              <a:buFont typeface="Arial" pitchFamily="34" charset="0"/>
              <a:buChar char="•"/>
            </a:pPr>
            <a:endParaRPr lang="ru-RU" dirty="0">
              <a:solidFill>
                <a:schemeClr val="bg2">
                  <a:lumMod val="25000"/>
                </a:schemeClr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929" y="1268760"/>
            <a:ext cx="7954283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Позиция судов: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679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13F25D7-5FE8-4B35-B4AC-465D43663D48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7412" name="Номер слайда 17"/>
          <p:cNvSpPr txBox="1">
            <a:spLocks noGrp="1"/>
          </p:cNvSpPr>
          <p:nvPr/>
        </p:nvSpPr>
        <p:spPr bwMode="auto">
          <a:xfrm>
            <a:off x="5870575" y="6200777"/>
            <a:ext cx="114300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</a:endParaRPr>
          </a:p>
        </p:txBody>
      </p:sp>
      <p:sp>
        <p:nvSpPr>
          <p:cNvPr id="6" name="Дата 13"/>
          <p:cNvSpPr txBox="1">
            <a:spLocks noGrp="1"/>
          </p:cNvSpPr>
          <p:nvPr/>
        </p:nvSpPr>
        <p:spPr>
          <a:xfrm>
            <a:off x="472739" y="6200778"/>
            <a:ext cx="4929187" cy="416862"/>
          </a:xfrm>
          <a:prstGeom prst="rect">
            <a:avLst/>
          </a:prstGeom>
          <a:noFill/>
        </p:spPr>
        <p:txBody>
          <a:bodyPr anchor="ctr"/>
          <a:lstStyle/>
          <a:p>
            <a:pPr algn="l">
              <a:defRPr/>
            </a:pPr>
            <a:endParaRPr lang="ru-RU" sz="900" cap="all" dirty="0"/>
          </a:p>
          <a:p>
            <a:pPr>
              <a:defRPr/>
            </a:pPr>
            <a:r>
              <a:rPr lang="ru-RU" sz="1000" cap="all" dirty="0">
                <a:solidFill>
                  <a:srgbClr val="938E92"/>
                </a:solidFill>
                <a:latin typeface="Franklin Gothic Book" pitchFamily="34" charset="0"/>
              </a:rPr>
              <a:t>Принудительный перенос ВЛС  </a:t>
            </a:r>
          </a:p>
          <a:p>
            <a:pPr algn="l">
              <a:defRPr/>
            </a:pPr>
            <a:endParaRPr lang="ru-RU" sz="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defRPr/>
            </a:pPr>
            <a:endParaRPr lang="ru-RU" sz="900" b="0" dirty="0">
              <a:latin typeface="Franklin Gothic Boo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332656"/>
            <a:ext cx="4824536" cy="792088"/>
          </a:xfrm>
        </p:spPr>
        <p:txBody>
          <a:bodyPr/>
          <a:lstStyle/>
          <a:p>
            <a:r>
              <a:rPr lang="ru-RU" dirty="0"/>
              <a:t>Споры с ОМС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8424936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Постановление </a:t>
            </a:r>
            <a:r>
              <a:rPr lang="ru-RU" dirty="0" smtClean="0"/>
              <a:t>АС УО </a:t>
            </a:r>
            <a:r>
              <a:rPr lang="ru-RU" dirty="0"/>
              <a:t>от 05.01.2015 </a:t>
            </a:r>
            <a:r>
              <a:rPr lang="ru-RU" dirty="0" smtClean="0"/>
              <a:t>N А60-15644/14</a:t>
            </a: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251520" y="2060849"/>
            <a:ext cx="8424936" cy="4139928"/>
            <a:chOff x="139432" y="2"/>
            <a:chExt cx="7714039" cy="3178730"/>
          </a:xfrm>
          <a:scene3d>
            <a:camera prst="orthographicFront"/>
            <a:lightRig rig="fla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39432" y="2"/>
              <a:ext cx="7714039" cy="317873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294605" y="155175"/>
              <a:ext cx="7403693" cy="28683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2" algn="just">
                <a:lnSpc>
                  <a:spcPct val="120000"/>
                </a:lnSpc>
                <a:spcBef>
                  <a:spcPts val="600"/>
                </a:spcBef>
                <a:buClr>
                  <a:schemeClr val="tx2"/>
                </a:buClr>
                <a:buSzPct val="150000"/>
              </a:pPr>
              <a:r>
                <a:rPr lang="ru-RU" dirty="0">
                  <a:solidFill>
                    <a:srgbClr val="A44AA6"/>
                  </a:solidFill>
                  <a:ea typeface="Tahoma" pitchFamily="34" charset="0"/>
                  <a:cs typeface="Arial" pitchFamily="34" charset="0"/>
                </a:rPr>
                <a:t>Обстоятельства спора: </a:t>
              </a:r>
              <a:r>
                <a:rPr lang="ru-RU" dirty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Администрация г. Екатеринбурга 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во исполнение актов </a:t>
              </a:r>
              <a:r>
                <a:rPr lang="ru-RU" dirty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по делу № А40-106033/12 отменила: </a:t>
              </a:r>
            </a:p>
            <a:p>
              <a:pPr marL="269875" lvl="2" indent="-269875" algn="just">
                <a:lnSpc>
                  <a:spcPct val="120000"/>
                </a:lnSpc>
                <a:spcBef>
                  <a:spcPts val="600"/>
                </a:spcBef>
                <a:buClr>
                  <a:schemeClr val="tx2"/>
                </a:buClr>
                <a:buSzPct val="150000"/>
                <a:buFont typeface="Arial" pitchFamily="34" charset="0"/>
                <a:buChar char="•"/>
              </a:pPr>
              <a:r>
                <a:rPr lang="ru-RU" dirty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в полном объеме Постановление «Об ограничении размещения ВОЛС на опорах наружного освещения и контактной сети…» (обязывало МУП «Горсвет» и «ТТУ» проводить 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инвентаризацию </a:t>
              </a:r>
              <a:r>
                <a:rPr lang="ru-RU" dirty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опор наружного освещения и контактной сети);</a:t>
              </a:r>
            </a:p>
            <a:p>
              <a:pPr marL="269875" lvl="2" indent="-269875" algn="just">
                <a:lnSpc>
                  <a:spcPct val="120000"/>
                </a:lnSpc>
                <a:spcBef>
                  <a:spcPts val="600"/>
                </a:spcBef>
                <a:buClr>
                  <a:schemeClr val="tx2"/>
                </a:buClr>
                <a:buSzPct val="150000"/>
                <a:buFont typeface="Arial" pitchFamily="34" charset="0"/>
                <a:buChar char="•"/>
              </a:pPr>
              <a:r>
                <a:rPr lang="ru-RU" dirty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Положение от 14.10.2003 № 1140 (регламентировало порядок заключения договоров между операторами связи 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и «Горсвет</a:t>
              </a:r>
              <a:r>
                <a:rPr lang="ru-RU" dirty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», «ТТУ» на использование опор наружного освещения, контактных сетей для размещения ВОЛС), новый акт не принят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.</a:t>
              </a:r>
            </a:p>
            <a:p>
              <a:pPr marL="0" lvl="2" algn="just">
                <a:lnSpc>
                  <a:spcPct val="120000"/>
                </a:lnSpc>
                <a:spcBef>
                  <a:spcPts val="600"/>
                </a:spcBef>
                <a:buClr>
                  <a:schemeClr val="tx2"/>
                </a:buClr>
                <a:buSzPct val="150000"/>
              </a:pPr>
              <a:r>
                <a:rPr lang="ru-RU" b="1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УФАС по Свердловской области: 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действия ОМС незаконны.  </a:t>
              </a:r>
              <a:endParaRPr lang="ru-RU" dirty="0">
                <a:solidFill>
                  <a:schemeClr val="bg2">
                    <a:lumMod val="25000"/>
                  </a:schemeClr>
                </a:solidFill>
                <a:ea typeface="Tahoma" pitchFamily="34" charset="0"/>
                <a:cs typeface="Arial" pitchFamily="34" charset="0"/>
              </a:endParaRP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740665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13F25D7-5FE8-4B35-B4AC-465D43663D48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7412" name="Номер слайда 17"/>
          <p:cNvSpPr txBox="1">
            <a:spLocks noGrp="1"/>
          </p:cNvSpPr>
          <p:nvPr/>
        </p:nvSpPr>
        <p:spPr bwMode="auto">
          <a:xfrm>
            <a:off x="5870575" y="6200777"/>
            <a:ext cx="114300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</a:endParaRPr>
          </a:p>
        </p:txBody>
      </p:sp>
      <p:sp>
        <p:nvSpPr>
          <p:cNvPr id="6" name="Дата 13"/>
          <p:cNvSpPr txBox="1">
            <a:spLocks noGrp="1"/>
          </p:cNvSpPr>
          <p:nvPr/>
        </p:nvSpPr>
        <p:spPr>
          <a:xfrm>
            <a:off x="472739" y="6200778"/>
            <a:ext cx="4929187" cy="416862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1000" cap="all" dirty="0" smtClean="0">
                <a:solidFill>
                  <a:srgbClr val="938E92"/>
                </a:solidFill>
              </a:rPr>
              <a:t>Принудительный </a:t>
            </a:r>
            <a:r>
              <a:rPr lang="ru-RU" sz="1000" cap="all" dirty="0">
                <a:solidFill>
                  <a:srgbClr val="938E92"/>
                </a:solidFill>
              </a:rPr>
              <a:t>перенос ВЛС  </a:t>
            </a:r>
            <a:endParaRPr lang="ru-RU" sz="1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defRPr/>
            </a:pPr>
            <a:endParaRPr lang="ru-RU" sz="900" b="0" dirty="0">
              <a:latin typeface="Franklin Gothic Boo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345" y="332656"/>
            <a:ext cx="4890844" cy="811470"/>
          </a:xfrm>
        </p:spPr>
        <p:txBody>
          <a:bodyPr/>
          <a:lstStyle/>
          <a:p>
            <a:r>
              <a:rPr lang="ru-RU" dirty="0"/>
              <a:t>Споры с ОМС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52234151"/>
              </p:ext>
            </p:extLst>
          </p:nvPr>
        </p:nvGraphicFramePr>
        <p:xfrm>
          <a:off x="447904" y="1196752"/>
          <a:ext cx="844457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4292187" y="4246812"/>
            <a:ext cx="720080" cy="982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25222" y="5302949"/>
            <a:ext cx="285401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Действия ОМС незаконны</a:t>
            </a:r>
          </a:p>
          <a:p>
            <a:pPr algn="ctr"/>
            <a:endParaRPr lang="ru-RU" dirty="0"/>
          </a:p>
        </p:txBody>
      </p:sp>
      <p:pic>
        <p:nvPicPr>
          <p:cNvPr id="2051" name="Picture 3" descr="C:\Users\n.danilenko\Desktop\ВОЛС\lup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575" y="4364144"/>
            <a:ext cx="2938614" cy="183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693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13F25D7-5FE8-4B35-B4AC-465D43663D48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7412" name="Номер слайда 17"/>
          <p:cNvSpPr txBox="1">
            <a:spLocks noGrp="1"/>
          </p:cNvSpPr>
          <p:nvPr/>
        </p:nvSpPr>
        <p:spPr bwMode="auto">
          <a:xfrm>
            <a:off x="5870575" y="6200777"/>
            <a:ext cx="114300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</a:endParaRPr>
          </a:p>
        </p:txBody>
      </p:sp>
      <p:sp>
        <p:nvSpPr>
          <p:cNvPr id="6" name="Дата 13"/>
          <p:cNvSpPr txBox="1">
            <a:spLocks noGrp="1"/>
          </p:cNvSpPr>
          <p:nvPr/>
        </p:nvSpPr>
        <p:spPr>
          <a:xfrm>
            <a:off x="472739" y="6200778"/>
            <a:ext cx="4929187" cy="416862"/>
          </a:xfrm>
          <a:prstGeom prst="rect">
            <a:avLst/>
          </a:prstGeom>
          <a:noFill/>
        </p:spPr>
        <p:txBody>
          <a:bodyPr anchor="ctr"/>
          <a:lstStyle/>
          <a:p>
            <a:pPr algn="l">
              <a:defRPr/>
            </a:pPr>
            <a:endParaRPr lang="ru-RU" sz="900" cap="all" dirty="0"/>
          </a:p>
          <a:p>
            <a:pPr>
              <a:defRPr/>
            </a:pPr>
            <a:r>
              <a:rPr lang="ru-RU" sz="1000" cap="all" dirty="0">
                <a:solidFill>
                  <a:srgbClr val="938E92"/>
                </a:solidFill>
                <a:latin typeface="Franklin Gothic Book" pitchFamily="34" charset="0"/>
              </a:rPr>
              <a:t>Принудительный перенос ВЛС  </a:t>
            </a:r>
          </a:p>
          <a:p>
            <a:pPr algn="l">
              <a:defRPr/>
            </a:pPr>
            <a:endParaRPr lang="ru-RU" sz="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defRPr/>
            </a:pPr>
            <a:endParaRPr lang="ru-RU" sz="900" b="0" dirty="0">
              <a:latin typeface="Franklin Gothic Boo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332656"/>
            <a:ext cx="4824536" cy="792088"/>
          </a:xfrm>
        </p:spPr>
        <p:txBody>
          <a:bodyPr/>
          <a:lstStyle/>
          <a:p>
            <a:r>
              <a:rPr lang="ru-RU" dirty="0"/>
              <a:t>Споры с ОМС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8424936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Постановление </a:t>
            </a:r>
            <a:r>
              <a:rPr lang="ru-RU" dirty="0" smtClean="0"/>
              <a:t>АС УО </a:t>
            </a:r>
            <a:r>
              <a:rPr lang="ru-RU" dirty="0"/>
              <a:t>от </a:t>
            </a:r>
            <a:r>
              <a:rPr lang="ru-RU" dirty="0" smtClean="0"/>
              <a:t>15.04.2016 № А60-20337/15</a:t>
            </a: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251520" y="2060849"/>
            <a:ext cx="8424936" cy="3937833"/>
            <a:chOff x="139432" y="2"/>
            <a:chExt cx="7714039" cy="3178730"/>
          </a:xfrm>
          <a:scene3d>
            <a:camera prst="orthographicFront"/>
            <a:lightRig rig="fla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39432" y="2"/>
              <a:ext cx="7714039" cy="317873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294605" y="155175"/>
              <a:ext cx="7403693" cy="28683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2" algn="just">
                <a:lnSpc>
                  <a:spcPct val="120000"/>
                </a:lnSpc>
                <a:spcBef>
                  <a:spcPts val="600"/>
                </a:spcBef>
                <a:buClr>
                  <a:schemeClr val="tx2"/>
                </a:buClr>
                <a:buSzPct val="150000"/>
              </a:pP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  <a:ea typeface="Tahoma" pitchFamily="34" charset="0"/>
                  <a:cs typeface="Arial" pitchFamily="34" charset="0"/>
                </a:rPr>
                <a:t>Суд обязал администрацию г. Екатеринбурга исполнить предписание УФАС по Свердловской области: определить в документах территориального планирования состав и структуру объектов связи для размещения в них средств связи и необходимых мощностей в инженерных инфраструктурах для обеспечения функционирования средств связи, а также условия переноса в них ВОЛС, размещенных на опорах освещения и контактной сети, с обеспечением доступа к указанным сведения операторов связи.  </a:t>
              </a: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833940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13F25D7-5FE8-4B35-B4AC-465D43663D48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7412" name="Номер слайда 17"/>
          <p:cNvSpPr txBox="1">
            <a:spLocks noGrp="1"/>
          </p:cNvSpPr>
          <p:nvPr/>
        </p:nvSpPr>
        <p:spPr bwMode="auto">
          <a:xfrm>
            <a:off x="5870575" y="6200777"/>
            <a:ext cx="114300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000" b="0">
              <a:solidFill>
                <a:srgbClr val="938E92"/>
              </a:solidFill>
            </a:endParaRPr>
          </a:p>
        </p:txBody>
      </p:sp>
      <p:sp>
        <p:nvSpPr>
          <p:cNvPr id="6" name="Дата 13"/>
          <p:cNvSpPr txBox="1">
            <a:spLocks noGrp="1"/>
          </p:cNvSpPr>
          <p:nvPr/>
        </p:nvSpPr>
        <p:spPr>
          <a:xfrm>
            <a:off x="472739" y="6200778"/>
            <a:ext cx="4929187" cy="416862"/>
          </a:xfrm>
          <a:prstGeom prst="rect">
            <a:avLst/>
          </a:prstGeom>
          <a:noFill/>
        </p:spPr>
        <p:txBody>
          <a:bodyPr anchor="ctr"/>
          <a:lstStyle/>
          <a:p>
            <a:pPr algn="l">
              <a:defRPr/>
            </a:pPr>
            <a:endParaRPr lang="ru-RU" sz="900" cap="all" dirty="0"/>
          </a:p>
          <a:p>
            <a:pPr>
              <a:defRPr/>
            </a:pPr>
            <a:r>
              <a:rPr lang="ru-RU" sz="1000" cap="all" dirty="0">
                <a:solidFill>
                  <a:srgbClr val="938E92"/>
                </a:solidFill>
                <a:latin typeface="Franklin Gothic Book" pitchFamily="34" charset="0"/>
              </a:rPr>
              <a:t>Принудительный перенос ВЛС  </a:t>
            </a:r>
          </a:p>
          <a:p>
            <a:pPr algn="l">
              <a:defRPr/>
            </a:pPr>
            <a:endParaRPr lang="ru-RU" sz="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defRPr/>
            </a:pPr>
            <a:endParaRPr lang="ru-RU" sz="900" b="0" dirty="0">
              <a:latin typeface="Franklin Gothic Book" pitchFamily="34" charset="0"/>
            </a:endParaRPr>
          </a:p>
        </p:txBody>
      </p:sp>
      <p:sp>
        <p:nvSpPr>
          <p:cNvPr id="17414" name="Rectangle 22"/>
          <p:cNvSpPr>
            <a:spLocks noChangeArrowheads="1"/>
          </p:cNvSpPr>
          <p:nvPr/>
        </p:nvSpPr>
        <p:spPr bwMode="auto">
          <a:xfrm>
            <a:off x="810238" y="2951493"/>
            <a:ext cx="7616784" cy="124341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ru-RU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 smtClean="0">
              <a:cs typeface="Arial" charset="0"/>
            </a:endParaRPr>
          </a:p>
          <a:p>
            <a:pPr marL="609600" lvl="1" indent="-342900" algn="just" eaLnBrk="0" hangingPunct="0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90000"/>
            </a:pPr>
            <a:endParaRPr lang="en-US" sz="1800" b="0" dirty="0">
              <a:solidFill>
                <a:srgbClr val="A44AA6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332656"/>
            <a:ext cx="4968552" cy="864096"/>
          </a:xfrm>
        </p:spPr>
        <p:txBody>
          <a:bodyPr/>
          <a:lstStyle/>
          <a:p>
            <a:r>
              <a:rPr lang="ru-RU" dirty="0" smtClean="0"/>
              <a:t>Споры с МО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883391419"/>
              </p:ext>
            </p:extLst>
          </p:nvPr>
        </p:nvGraphicFramePr>
        <p:xfrm>
          <a:off x="300508" y="1426926"/>
          <a:ext cx="8126514" cy="4292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7098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овая1">
  <a:themeElements>
    <a:clrScheme name="Другая 3">
      <a:dk1>
        <a:srgbClr val="432D3F"/>
      </a:dk1>
      <a:lt1>
        <a:sysClr val="window" lastClr="FFFFFF"/>
      </a:lt1>
      <a:dk2>
        <a:srgbClr val="8E3E84"/>
      </a:dk2>
      <a:lt2>
        <a:srgbClr val="F2F2F2"/>
      </a:lt2>
      <a:accent1>
        <a:srgbClr val="DBCCEA"/>
      </a:accent1>
      <a:accent2>
        <a:srgbClr val="FFC0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8E3E84"/>
      </a:hlink>
      <a:folHlink>
        <a:srgbClr val="7F7F7F"/>
      </a:folHlink>
    </a:clrScheme>
    <a:fontScheme name="Другая 6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новая1">
  <a:themeElements>
    <a:clrScheme name="Другая 3">
      <a:dk1>
        <a:srgbClr val="432D3F"/>
      </a:dk1>
      <a:lt1>
        <a:sysClr val="window" lastClr="FFFFFF"/>
      </a:lt1>
      <a:dk2>
        <a:srgbClr val="8E3E84"/>
      </a:dk2>
      <a:lt2>
        <a:srgbClr val="F2F2F2"/>
      </a:lt2>
      <a:accent1>
        <a:srgbClr val="DBCCEA"/>
      </a:accent1>
      <a:accent2>
        <a:srgbClr val="FFC0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8E3E84"/>
      </a:hlink>
      <a:folHlink>
        <a:srgbClr val="7F7F7F"/>
      </a:folHlink>
    </a:clrScheme>
    <a:fontScheme name="Другая 6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6611</TotalTime>
  <Words>1055</Words>
  <Application>Microsoft Office PowerPoint</Application>
  <PresentationFormat>Экран (4:3)</PresentationFormat>
  <Paragraphs>213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новая1</vt:lpstr>
      <vt:lpstr>1_новая1</vt:lpstr>
      <vt:lpstr>Презентация PowerPoint</vt:lpstr>
      <vt:lpstr>Содержание</vt:lpstr>
      <vt:lpstr>Споры с ОМС</vt:lpstr>
      <vt:lpstr>Споры с ОМС</vt:lpstr>
      <vt:lpstr>Споры с ОМС</vt:lpstr>
      <vt:lpstr>Споры с ОМС</vt:lpstr>
      <vt:lpstr>Споры с ОМС</vt:lpstr>
      <vt:lpstr>Споры с ОМС</vt:lpstr>
      <vt:lpstr>Споры с МО</vt:lpstr>
      <vt:lpstr>Споры с МО</vt:lpstr>
      <vt:lpstr>Споры с МО</vt:lpstr>
      <vt:lpstr>Споры с МО</vt:lpstr>
      <vt:lpstr>Споры с МО</vt:lpstr>
      <vt:lpstr>Текущая ситуация (Москва)</vt:lpstr>
      <vt:lpstr> 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PG</dc:creator>
  <cp:lastModifiedBy>Leonov Evgeny</cp:lastModifiedBy>
  <cp:revision>429</cp:revision>
  <cp:lastPrinted>2017-02-15T09:10:43Z</cp:lastPrinted>
  <dcterms:created xsi:type="dcterms:W3CDTF">2017-02-01T07:17:35Z</dcterms:created>
  <dcterms:modified xsi:type="dcterms:W3CDTF">2017-05-25T11:03:39Z</dcterms:modified>
</cp:coreProperties>
</file>