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1" r:id="rId4"/>
    <p:sldId id="268" r:id="rId5"/>
    <p:sldId id="266" r:id="rId6"/>
    <p:sldId id="263" r:id="rId7"/>
    <p:sldId id="264" r:id="rId8"/>
    <p:sldId id="26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1DA304-6293-4C7F-A537-50F36F787687}" v="3" dt="2022-09-21T10:24:59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Kazaryan" userId="29cb2be41ac6dd6c" providerId="LiveId" clId="{A21DA304-6293-4C7F-A537-50F36F787687}"/>
    <pc:docChg chg="undo custSel addSld delSld modSld sldOrd">
      <pc:chgData name="Karen Kazaryan" userId="29cb2be41ac6dd6c" providerId="LiveId" clId="{A21DA304-6293-4C7F-A537-50F36F787687}" dt="2022-09-22T06:51:44.483" v="4305" actId="20577"/>
      <pc:docMkLst>
        <pc:docMk/>
      </pc:docMkLst>
      <pc:sldChg chg="addSp delSp modSp mod setBg">
        <pc:chgData name="Karen Kazaryan" userId="29cb2be41ac6dd6c" providerId="LiveId" clId="{A21DA304-6293-4C7F-A537-50F36F787687}" dt="2022-09-22T06:41:03" v="3810" actId="26606"/>
        <pc:sldMkLst>
          <pc:docMk/>
          <pc:sldMk cId="3196494277" sldId="256"/>
        </pc:sldMkLst>
        <pc:spChg chg="mod">
          <ac:chgData name="Karen Kazaryan" userId="29cb2be41ac6dd6c" providerId="LiveId" clId="{A21DA304-6293-4C7F-A537-50F36F787687}" dt="2022-09-22T06:41:03" v="3810" actId="26606"/>
          <ac:spMkLst>
            <pc:docMk/>
            <pc:sldMk cId="3196494277" sldId="256"/>
            <ac:spMk id="2" creationId="{A93B78E1-D221-EEFC-7002-E6CACA3C8CAF}"/>
          </ac:spMkLst>
        </pc:spChg>
        <pc:spChg chg="mod">
          <ac:chgData name="Karen Kazaryan" userId="29cb2be41ac6dd6c" providerId="LiveId" clId="{A21DA304-6293-4C7F-A537-50F36F787687}" dt="2022-09-22T06:41:03" v="3810" actId="26606"/>
          <ac:spMkLst>
            <pc:docMk/>
            <pc:sldMk cId="3196494277" sldId="256"/>
            <ac:spMk id="3" creationId="{B4512253-181F-774A-C4BA-FDBBC6D705B5}"/>
          </ac:spMkLst>
        </pc:spChg>
        <pc:spChg chg="add del">
          <ac:chgData name="Karen Kazaryan" userId="29cb2be41ac6dd6c" providerId="LiveId" clId="{A21DA304-6293-4C7F-A537-50F36F787687}" dt="2022-09-22T06:41:03" v="3810" actId="26606"/>
          <ac:spMkLst>
            <pc:docMk/>
            <pc:sldMk cId="3196494277" sldId="256"/>
            <ac:spMk id="8" creationId="{A8DB9CD9-59B1-4D73-BC4C-98796A48EF9B}"/>
          </ac:spMkLst>
        </pc:spChg>
        <pc:spChg chg="add del">
          <ac:chgData name="Karen Kazaryan" userId="29cb2be41ac6dd6c" providerId="LiveId" clId="{A21DA304-6293-4C7F-A537-50F36F787687}" dt="2022-09-22T06:41:03" v="3810" actId="26606"/>
          <ac:spMkLst>
            <pc:docMk/>
            <pc:sldMk cId="3196494277" sldId="256"/>
            <ac:spMk id="10" creationId="{8874A6A9-41FF-4E33-AFA8-F9F81436A59E}"/>
          </ac:spMkLst>
        </pc:spChg>
        <pc:spChg chg="add">
          <ac:chgData name="Karen Kazaryan" userId="29cb2be41ac6dd6c" providerId="LiveId" clId="{A21DA304-6293-4C7F-A537-50F36F787687}" dt="2022-09-22T06:41:03" v="3810" actId="26606"/>
          <ac:spMkLst>
            <pc:docMk/>
            <pc:sldMk cId="3196494277" sldId="256"/>
            <ac:spMk id="24" creationId="{A7895A40-19A4-42D6-9D30-DBC1E8002635}"/>
          </ac:spMkLst>
        </pc:spChg>
        <pc:spChg chg="add">
          <ac:chgData name="Karen Kazaryan" userId="29cb2be41ac6dd6c" providerId="LiveId" clId="{A21DA304-6293-4C7F-A537-50F36F787687}" dt="2022-09-22T06:41:03" v="3810" actId="26606"/>
          <ac:spMkLst>
            <pc:docMk/>
            <pc:sldMk cId="3196494277" sldId="256"/>
            <ac:spMk id="26" creationId="{02F429C4-ABC9-46FC-818A-B5429CDE4A96}"/>
          </ac:spMkLst>
        </pc:spChg>
        <pc:spChg chg="add">
          <ac:chgData name="Karen Kazaryan" userId="29cb2be41ac6dd6c" providerId="LiveId" clId="{A21DA304-6293-4C7F-A537-50F36F787687}" dt="2022-09-22T06:41:03" v="3810" actId="26606"/>
          <ac:spMkLst>
            <pc:docMk/>
            <pc:sldMk cId="3196494277" sldId="256"/>
            <ac:spMk id="28" creationId="{2CEF98E4-3709-4952-8F42-2305CCE34FA3}"/>
          </ac:spMkLst>
        </pc:spChg>
        <pc:spChg chg="add">
          <ac:chgData name="Karen Kazaryan" userId="29cb2be41ac6dd6c" providerId="LiveId" clId="{A21DA304-6293-4C7F-A537-50F36F787687}" dt="2022-09-22T06:41:03" v="3810" actId="26606"/>
          <ac:spMkLst>
            <pc:docMk/>
            <pc:sldMk cId="3196494277" sldId="256"/>
            <ac:spMk id="30" creationId="{F10BCCF5-D685-47FF-B675-647EAEB72C8E}"/>
          </ac:spMkLst>
        </pc:spChg>
        <pc:spChg chg="add">
          <ac:chgData name="Karen Kazaryan" userId="29cb2be41ac6dd6c" providerId="LiveId" clId="{A21DA304-6293-4C7F-A537-50F36F787687}" dt="2022-09-22T06:41:03" v="3810" actId="26606"/>
          <ac:spMkLst>
            <pc:docMk/>
            <pc:sldMk cId="3196494277" sldId="256"/>
            <ac:spMk id="32" creationId="{B0EE8A42-107A-4D4C-8D56-BBAE95C7FC0D}"/>
          </ac:spMkLst>
        </pc:spChg>
        <pc:grpChg chg="add del">
          <ac:chgData name="Karen Kazaryan" userId="29cb2be41ac6dd6c" providerId="LiveId" clId="{A21DA304-6293-4C7F-A537-50F36F787687}" dt="2022-09-22T06:41:03" v="3810" actId="26606"/>
          <ac:grpSpMkLst>
            <pc:docMk/>
            <pc:sldMk cId="3196494277" sldId="256"/>
            <ac:grpSpMk id="12" creationId="{721D730E-1F97-4071-B143-B05E6D2599BC}"/>
          </ac:grpSpMkLst>
        </pc:grpChg>
      </pc:sldChg>
      <pc:sldChg chg="addSp delSp modSp new del mod">
        <pc:chgData name="Karen Kazaryan" userId="29cb2be41ac6dd6c" providerId="LiveId" clId="{A21DA304-6293-4C7F-A537-50F36F787687}" dt="2022-09-21T21:50:48.753" v="908" actId="47"/>
        <pc:sldMkLst>
          <pc:docMk/>
          <pc:sldMk cId="3244782566" sldId="257"/>
        </pc:sldMkLst>
        <pc:spChg chg="mod">
          <ac:chgData name="Karen Kazaryan" userId="29cb2be41ac6dd6c" providerId="LiveId" clId="{A21DA304-6293-4C7F-A537-50F36F787687}" dt="2022-09-21T08:34:15.722" v="2" actId="20577"/>
          <ac:spMkLst>
            <pc:docMk/>
            <pc:sldMk cId="3244782566" sldId="257"/>
            <ac:spMk id="2" creationId="{6EAC9631-D52A-7616-64B3-13A1B123D481}"/>
          </ac:spMkLst>
        </pc:spChg>
        <pc:spChg chg="mod">
          <ac:chgData name="Karen Kazaryan" userId="29cb2be41ac6dd6c" providerId="LiveId" clId="{A21DA304-6293-4C7F-A537-50F36F787687}" dt="2022-09-21T10:25:00.003" v="236" actId="27636"/>
          <ac:spMkLst>
            <pc:docMk/>
            <pc:sldMk cId="3244782566" sldId="257"/>
            <ac:spMk id="3" creationId="{5398B31F-CE9B-9085-9E57-3C0DD2AAEB99}"/>
          </ac:spMkLst>
        </pc:spChg>
        <pc:spChg chg="add del">
          <ac:chgData name="Karen Kazaryan" userId="29cb2be41ac6dd6c" providerId="LiveId" clId="{A21DA304-6293-4C7F-A537-50F36F787687}" dt="2022-09-21T10:24:57.865" v="233"/>
          <ac:spMkLst>
            <pc:docMk/>
            <pc:sldMk cId="3244782566" sldId="257"/>
            <ac:spMk id="4" creationId="{66F951CD-C0E1-20EA-1778-A645035F92E7}"/>
          </ac:spMkLst>
        </pc:spChg>
        <pc:picChg chg="add del">
          <ac:chgData name="Karen Kazaryan" userId="29cb2be41ac6dd6c" providerId="LiveId" clId="{A21DA304-6293-4C7F-A537-50F36F787687}" dt="2022-09-21T10:24:57.865" v="233"/>
          <ac:picMkLst>
            <pc:docMk/>
            <pc:sldMk cId="3244782566" sldId="257"/>
            <ac:picMk id="1026" creationId="{CA0BD9A2-399A-35F5-92C6-2694D915EB9A}"/>
          </ac:picMkLst>
        </pc:picChg>
        <pc:picChg chg="add del">
          <ac:chgData name="Karen Kazaryan" userId="29cb2be41ac6dd6c" providerId="LiveId" clId="{A21DA304-6293-4C7F-A537-50F36F787687}" dt="2022-09-21T10:24:57.865" v="233"/>
          <ac:picMkLst>
            <pc:docMk/>
            <pc:sldMk cId="3244782566" sldId="257"/>
            <ac:picMk id="1027" creationId="{47B466C4-C5CC-40FA-9B52-F91016425A97}"/>
          </ac:picMkLst>
        </pc:picChg>
        <pc:picChg chg="add del">
          <ac:chgData name="Karen Kazaryan" userId="29cb2be41ac6dd6c" providerId="LiveId" clId="{A21DA304-6293-4C7F-A537-50F36F787687}" dt="2022-09-21T10:24:57.865" v="233"/>
          <ac:picMkLst>
            <pc:docMk/>
            <pc:sldMk cId="3244782566" sldId="257"/>
            <ac:picMk id="1028" creationId="{8A46EAA5-33AF-0FCA-6CB7-2525085C4532}"/>
          </ac:picMkLst>
        </pc:picChg>
      </pc:sldChg>
      <pc:sldChg chg="modSp new del mod">
        <pc:chgData name="Karen Kazaryan" userId="29cb2be41ac6dd6c" providerId="LiveId" clId="{A21DA304-6293-4C7F-A537-50F36F787687}" dt="2022-09-21T21:50:50.251" v="909" actId="47"/>
        <pc:sldMkLst>
          <pc:docMk/>
          <pc:sldMk cId="3765275039" sldId="258"/>
        </pc:sldMkLst>
        <pc:spChg chg="mod">
          <ac:chgData name="Karen Kazaryan" userId="29cb2be41ac6dd6c" providerId="LiveId" clId="{A21DA304-6293-4C7F-A537-50F36F787687}" dt="2022-09-21T08:34:27.047" v="7" actId="20577"/>
          <ac:spMkLst>
            <pc:docMk/>
            <pc:sldMk cId="3765275039" sldId="258"/>
            <ac:spMk id="2" creationId="{5259F270-73EF-2CCA-CF52-64B388286CCD}"/>
          </ac:spMkLst>
        </pc:spChg>
        <pc:spChg chg="mod">
          <ac:chgData name="Karen Kazaryan" userId="29cb2be41ac6dd6c" providerId="LiveId" clId="{A21DA304-6293-4C7F-A537-50F36F787687}" dt="2022-09-21T09:01:09.403" v="157" actId="6549"/>
          <ac:spMkLst>
            <pc:docMk/>
            <pc:sldMk cId="3765275039" sldId="258"/>
            <ac:spMk id="3" creationId="{B765A700-1469-778E-0229-0DBC926BBB3A}"/>
          </ac:spMkLst>
        </pc:spChg>
      </pc:sldChg>
      <pc:sldChg chg="modSp new del mod">
        <pc:chgData name="Karen Kazaryan" userId="29cb2be41ac6dd6c" providerId="LiveId" clId="{A21DA304-6293-4C7F-A537-50F36F787687}" dt="2022-09-21T21:51:23.472" v="914" actId="47"/>
        <pc:sldMkLst>
          <pc:docMk/>
          <pc:sldMk cId="1055495499" sldId="259"/>
        </pc:sldMkLst>
        <pc:spChg chg="mod">
          <ac:chgData name="Karen Kazaryan" userId="29cb2be41ac6dd6c" providerId="LiveId" clId="{A21DA304-6293-4C7F-A537-50F36F787687}" dt="2022-09-21T08:42:09.790" v="51" actId="20577"/>
          <ac:spMkLst>
            <pc:docMk/>
            <pc:sldMk cId="1055495499" sldId="259"/>
            <ac:spMk id="2" creationId="{31ABD418-2BD3-4D5A-FE30-DC49FEFD8648}"/>
          </ac:spMkLst>
        </pc:spChg>
        <pc:spChg chg="mod">
          <ac:chgData name="Karen Kazaryan" userId="29cb2be41ac6dd6c" providerId="LiveId" clId="{A21DA304-6293-4C7F-A537-50F36F787687}" dt="2022-09-21T09:40:31.679" v="225"/>
          <ac:spMkLst>
            <pc:docMk/>
            <pc:sldMk cId="1055495499" sldId="259"/>
            <ac:spMk id="3" creationId="{3669B2A6-6D1B-13D0-37F0-9F762F8822B5}"/>
          </ac:spMkLst>
        </pc:spChg>
      </pc:sldChg>
      <pc:sldChg chg="modSp add del mod">
        <pc:chgData name="Karen Kazaryan" userId="29cb2be41ac6dd6c" providerId="LiveId" clId="{A21DA304-6293-4C7F-A537-50F36F787687}" dt="2022-09-21T21:51:07.882" v="911" actId="47"/>
        <pc:sldMkLst>
          <pc:docMk/>
          <pc:sldMk cId="1962687167" sldId="260"/>
        </pc:sldMkLst>
        <pc:spChg chg="mod">
          <ac:chgData name="Karen Kazaryan" userId="29cb2be41ac6dd6c" providerId="LiveId" clId="{A21DA304-6293-4C7F-A537-50F36F787687}" dt="2022-09-21T09:33:49.570" v="222" actId="27636"/>
          <ac:spMkLst>
            <pc:docMk/>
            <pc:sldMk cId="1962687167" sldId="260"/>
            <ac:spMk id="3" creationId="{B765A700-1469-778E-0229-0DBC926BBB3A}"/>
          </ac:spMkLst>
        </pc:spChg>
      </pc:sldChg>
      <pc:sldChg chg="addSp delSp modSp new mod setBg">
        <pc:chgData name="Karen Kazaryan" userId="29cb2be41ac6dd6c" providerId="LiveId" clId="{A21DA304-6293-4C7F-A537-50F36F787687}" dt="2022-09-22T06:42:42.937" v="3824" actId="26606"/>
        <pc:sldMkLst>
          <pc:docMk/>
          <pc:sldMk cId="2426029242" sldId="261"/>
        </pc:sldMkLst>
        <pc:spChg chg="mod">
          <ac:chgData name="Karen Kazaryan" userId="29cb2be41ac6dd6c" providerId="LiveId" clId="{A21DA304-6293-4C7F-A537-50F36F787687}" dt="2022-09-22T06:42:42.937" v="3824" actId="26606"/>
          <ac:spMkLst>
            <pc:docMk/>
            <pc:sldMk cId="2426029242" sldId="261"/>
            <ac:spMk id="2" creationId="{2503D9B3-8AB8-E02C-B336-33C30C83FFF0}"/>
          </ac:spMkLst>
        </pc:spChg>
        <pc:spChg chg="mod">
          <ac:chgData name="Karen Kazaryan" userId="29cb2be41ac6dd6c" providerId="LiveId" clId="{A21DA304-6293-4C7F-A537-50F36F787687}" dt="2022-09-22T06:42:42.937" v="3824" actId="26606"/>
          <ac:spMkLst>
            <pc:docMk/>
            <pc:sldMk cId="2426029242" sldId="261"/>
            <ac:spMk id="3" creationId="{55CD35D5-0FCF-6FB9-CCEF-EF287C435ED6}"/>
          </ac:spMkLst>
        </pc:spChg>
        <pc:spChg chg="add del">
          <ac:chgData name="Karen Kazaryan" userId="29cb2be41ac6dd6c" providerId="LiveId" clId="{A21DA304-6293-4C7F-A537-50F36F787687}" dt="2022-09-22T06:39:04.854" v="3780" actId="26606"/>
          <ac:spMkLst>
            <pc:docMk/>
            <pc:sldMk cId="2426029242" sldId="261"/>
            <ac:spMk id="8" creationId="{4BC99CB9-DDAD-44A2-8A1C-E3AF4E72DF5C}"/>
          </ac:spMkLst>
        </pc:spChg>
        <pc:spChg chg="add del">
          <ac:chgData name="Karen Kazaryan" userId="29cb2be41ac6dd6c" providerId="LiveId" clId="{A21DA304-6293-4C7F-A537-50F36F787687}" dt="2022-09-22T06:39:06.150" v="3782" actId="26606"/>
          <ac:spMkLst>
            <pc:docMk/>
            <pc:sldMk cId="2426029242" sldId="261"/>
            <ac:spMk id="21" creationId="{4BC99CB9-DDAD-44A2-8A1C-E3AF4E72DF5C}"/>
          </ac:spMkLst>
        </pc:spChg>
        <pc:spChg chg="add del">
          <ac:chgData name="Karen Kazaryan" userId="29cb2be41ac6dd6c" providerId="LiveId" clId="{A21DA304-6293-4C7F-A537-50F36F787687}" dt="2022-09-22T06:39:11.283" v="3784" actId="26606"/>
          <ac:spMkLst>
            <pc:docMk/>
            <pc:sldMk cId="2426029242" sldId="261"/>
            <ac:spMk id="28" creationId="{D038248A-211C-4EEC-8401-C761B929FB52}"/>
          </ac:spMkLst>
        </pc:spChg>
        <pc:spChg chg="add del">
          <ac:chgData name="Karen Kazaryan" userId="29cb2be41ac6dd6c" providerId="LiveId" clId="{A21DA304-6293-4C7F-A537-50F36F787687}" dt="2022-09-22T06:39:11.283" v="3784" actId="26606"/>
          <ac:spMkLst>
            <pc:docMk/>
            <pc:sldMk cId="2426029242" sldId="261"/>
            <ac:spMk id="29" creationId="{C30A849F-66D9-40C8-BEC8-35AFF8F4568F}"/>
          </ac:spMkLst>
        </pc:spChg>
        <pc:spChg chg="add del">
          <ac:chgData name="Karen Kazaryan" userId="29cb2be41ac6dd6c" providerId="LiveId" clId="{A21DA304-6293-4C7F-A537-50F36F787687}" dt="2022-09-22T06:40:44.237" v="3804" actId="26606"/>
          <ac:spMkLst>
            <pc:docMk/>
            <pc:sldMk cId="2426029242" sldId="261"/>
            <ac:spMk id="37" creationId="{B6CDA21F-E7AF-4C75-8395-33F58D5B0E45}"/>
          </ac:spMkLst>
        </pc:spChg>
        <pc:spChg chg="add del">
          <ac:chgData name="Karen Kazaryan" userId="29cb2be41ac6dd6c" providerId="LiveId" clId="{A21DA304-6293-4C7F-A537-50F36F787687}" dt="2022-09-22T06:40:44.237" v="3804" actId="26606"/>
          <ac:spMkLst>
            <pc:docMk/>
            <pc:sldMk cId="2426029242" sldId="261"/>
            <ac:spMk id="41" creationId="{D5B0017B-2ECA-49AF-B397-DC140825DF8D}"/>
          </ac:spMkLst>
        </pc:spChg>
        <pc:spChg chg="add del">
          <ac:chgData name="Karen Kazaryan" userId="29cb2be41ac6dd6c" providerId="LiveId" clId="{A21DA304-6293-4C7F-A537-50F36F787687}" dt="2022-09-22T06:42:08.847" v="3821" actId="26606"/>
          <ac:spMkLst>
            <pc:docMk/>
            <pc:sldMk cId="2426029242" sldId="261"/>
            <ac:spMk id="46" creationId="{3AD318CC-E2A8-4E27-9548-A047A78999B1}"/>
          </ac:spMkLst>
        </pc:spChg>
        <pc:spChg chg="add del">
          <ac:chgData name="Karen Kazaryan" userId="29cb2be41ac6dd6c" providerId="LiveId" clId="{A21DA304-6293-4C7F-A537-50F36F787687}" dt="2022-09-22T06:42:08.847" v="3821" actId="26606"/>
          <ac:spMkLst>
            <pc:docMk/>
            <pc:sldMk cId="2426029242" sldId="261"/>
            <ac:spMk id="52" creationId="{2C1BBA94-3F40-40AA-8BB9-E69E25E537C1}"/>
          </ac:spMkLst>
        </pc:spChg>
        <pc:spChg chg="add del">
          <ac:chgData name="Karen Kazaryan" userId="29cb2be41ac6dd6c" providerId="LiveId" clId="{A21DA304-6293-4C7F-A537-50F36F787687}" dt="2022-09-22T06:42:08.839" v="3820" actId="26606"/>
          <ac:spMkLst>
            <pc:docMk/>
            <pc:sldMk cId="2426029242" sldId="261"/>
            <ac:spMk id="57" creationId="{3AD318CC-E2A8-4E27-9548-A047A78999B1}"/>
          </ac:spMkLst>
        </pc:spChg>
        <pc:spChg chg="add del">
          <ac:chgData name="Karen Kazaryan" userId="29cb2be41ac6dd6c" providerId="LiveId" clId="{A21DA304-6293-4C7F-A537-50F36F787687}" dt="2022-09-22T06:42:08.839" v="3820" actId="26606"/>
          <ac:spMkLst>
            <pc:docMk/>
            <pc:sldMk cId="2426029242" sldId="261"/>
            <ac:spMk id="63" creationId="{2C1BBA94-3F40-40AA-8BB9-E69E25E537C1}"/>
          </ac:spMkLst>
        </pc:spChg>
        <pc:spChg chg="add del">
          <ac:chgData name="Karen Kazaryan" userId="29cb2be41ac6dd6c" providerId="LiveId" clId="{A21DA304-6293-4C7F-A537-50F36F787687}" dt="2022-09-22T06:42:42.937" v="3824" actId="26606"/>
          <ac:spMkLst>
            <pc:docMk/>
            <pc:sldMk cId="2426029242" sldId="261"/>
            <ac:spMk id="65" creationId="{CBC4F608-B4B8-48C3-9572-C0F061B1CD99}"/>
          </ac:spMkLst>
        </pc:spChg>
        <pc:spChg chg="add del">
          <ac:chgData name="Karen Kazaryan" userId="29cb2be41ac6dd6c" providerId="LiveId" clId="{A21DA304-6293-4C7F-A537-50F36F787687}" dt="2022-09-22T06:42:42.937" v="3824" actId="26606"/>
          <ac:spMkLst>
            <pc:docMk/>
            <pc:sldMk cId="2426029242" sldId="261"/>
            <ac:spMk id="66" creationId="{8B9AA7C6-5E5A-498E-A6DF-A943376E09BC}"/>
          </ac:spMkLst>
        </pc:spChg>
        <pc:spChg chg="add del">
          <ac:chgData name="Karen Kazaryan" userId="29cb2be41ac6dd6c" providerId="LiveId" clId="{A21DA304-6293-4C7F-A537-50F36F787687}" dt="2022-09-22T06:42:42.937" v="3824" actId="26606"/>
          <ac:spMkLst>
            <pc:docMk/>
            <pc:sldMk cId="2426029242" sldId="261"/>
            <ac:spMk id="69" creationId="{81E140AE-0ABF-47C8-BF32-7D2F0CF2BA44}"/>
          </ac:spMkLst>
        </pc:spChg>
        <pc:spChg chg="add del">
          <ac:chgData name="Karen Kazaryan" userId="29cb2be41ac6dd6c" providerId="LiveId" clId="{A21DA304-6293-4C7F-A537-50F36F787687}" dt="2022-09-22T06:42:42.937" v="3824" actId="26606"/>
          <ac:spMkLst>
            <pc:docMk/>
            <pc:sldMk cId="2426029242" sldId="261"/>
            <ac:spMk id="74" creationId="{B6CDA21F-E7AF-4C75-8395-33F58D5B0E45}"/>
          </ac:spMkLst>
        </pc:spChg>
        <pc:spChg chg="add del">
          <ac:chgData name="Karen Kazaryan" userId="29cb2be41ac6dd6c" providerId="LiveId" clId="{A21DA304-6293-4C7F-A537-50F36F787687}" dt="2022-09-22T06:42:42.937" v="3824" actId="26606"/>
          <ac:spMkLst>
            <pc:docMk/>
            <pc:sldMk cId="2426029242" sldId="261"/>
            <ac:spMk id="81" creationId="{D5B0017B-2ECA-49AF-B397-DC140825DF8D}"/>
          </ac:spMkLst>
        </pc:spChg>
        <pc:grpChg chg="add del">
          <ac:chgData name="Karen Kazaryan" userId="29cb2be41ac6dd6c" providerId="LiveId" clId="{A21DA304-6293-4C7F-A537-50F36F787687}" dt="2022-09-22T06:39:04.854" v="3780" actId="26606"/>
          <ac:grpSpMkLst>
            <pc:docMk/>
            <pc:sldMk cId="2426029242" sldId="261"/>
            <ac:grpSpMk id="10" creationId="{5C3921CD-DDE5-4B57-8FDF-B37ADE4EDAC7}"/>
          </ac:grpSpMkLst>
        </pc:grpChg>
        <pc:grpChg chg="add del">
          <ac:chgData name="Karen Kazaryan" userId="29cb2be41ac6dd6c" providerId="LiveId" clId="{A21DA304-6293-4C7F-A537-50F36F787687}" dt="2022-09-22T06:39:11.283" v="3784" actId="26606"/>
          <ac:grpSpMkLst>
            <pc:docMk/>
            <pc:sldMk cId="2426029242" sldId="261"/>
            <ac:grpSpMk id="12" creationId="{04542298-A2B1-480F-A11C-A40EDD19B857}"/>
          </ac:grpSpMkLst>
        </pc:grpChg>
        <pc:grpChg chg="add del">
          <ac:chgData name="Karen Kazaryan" userId="29cb2be41ac6dd6c" providerId="LiveId" clId="{A21DA304-6293-4C7F-A537-50F36F787687}" dt="2022-09-22T06:39:06.150" v="3782" actId="26606"/>
          <ac:grpSpMkLst>
            <pc:docMk/>
            <pc:sldMk cId="2426029242" sldId="261"/>
            <ac:grpSpMk id="16" creationId="{06B7259D-F2AD-42FE-B984-6D1D74321C5D}"/>
          </ac:grpSpMkLst>
        </pc:grpChg>
        <pc:grpChg chg="add del">
          <ac:chgData name="Karen Kazaryan" userId="29cb2be41ac6dd6c" providerId="LiveId" clId="{A21DA304-6293-4C7F-A537-50F36F787687}" dt="2022-09-22T06:39:06.150" v="3782" actId="26606"/>
          <ac:grpSpMkLst>
            <pc:docMk/>
            <pc:sldMk cId="2426029242" sldId="261"/>
            <ac:grpSpMk id="22" creationId="{05545017-2445-4AB3-95A6-48F17C802612}"/>
          </ac:grpSpMkLst>
        </pc:grpChg>
        <pc:grpChg chg="add del">
          <ac:chgData name="Karen Kazaryan" userId="29cb2be41ac6dd6c" providerId="LiveId" clId="{A21DA304-6293-4C7F-A537-50F36F787687}" dt="2022-09-22T06:39:11.283" v="3784" actId="26606"/>
          <ac:grpSpMkLst>
            <pc:docMk/>
            <pc:sldMk cId="2426029242" sldId="261"/>
            <ac:grpSpMk id="31" creationId="{2A5C9C35-2375-49EB-B99C-17C87D42FE7C}"/>
          </ac:grpSpMkLst>
        </pc:grpChg>
        <pc:grpChg chg="add del">
          <ac:chgData name="Karen Kazaryan" userId="29cb2be41ac6dd6c" providerId="LiveId" clId="{A21DA304-6293-4C7F-A537-50F36F787687}" dt="2022-09-22T06:40:44.237" v="3804" actId="26606"/>
          <ac:grpSpMkLst>
            <pc:docMk/>
            <pc:sldMk cId="2426029242" sldId="261"/>
            <ac:grpSpMk id="38" creationId="{AE1C45F0-260A-458C-96ED-C1F6D2151219}"/>
          </ac:grpSpMkLst>
        </pc:grpChg>
        <pc:grpChg chg="add del">
          <ac:chgData name="Karen Kazaryan" userId="29cb2be41ac6dd6c" providerId="LiveId" clId="{A21DA304-6293-4C7F-A537-50F36F787687}" dt="2022-09-22T06:42:08.847" v="3821" actId="26606"/>
          <ac:grpSpMkLst>
            <pc:docMk/>
            <pc:sldMk cId="2426029242" sldId="261"/>
            <ac:grpSpMk id="48" creationId="{B14B560F-9DD7-4302-A60B-EBD3EF59B073}"/>
          </ac:grpSpMkLst>
        </pc:grpChg>
        <pc:grpChg chg="add del">
          <ac:chgData name="Karen Kazaryan" userId="29cb2be41ac6dd6c" providerId="LiveId" clId="{A21DA304-6293-4C7F-A537-50F36F787687}" dt="2022-09-22T06:42:08.839" v="3820" actId="26606"/>
          <ac:grpSpMkLst>
            <pc:docMk/>
            <pc:sldMk cId="2426029242" sldId="261"/>
            <ac:grpSpMk id="59" creationId="{B14B560F-9DD7-4302-A60B-EBD3EF59B073}"/>
          </ac:grpSpMkLst>
        </pc:grpChg>
        <pc:grpChg chg="add del">
          <ac:chgData name="Karen Kazaryan" userId="29cb2be41ac6dd6c" providerId="LiveId" clId="{A21DA304-6293-4C7F-A537-50F36F787687}" dt="2022-09-22T06:42:42.937" v="3824" actId="26606"/>
          <ac:grpSpMkLst>
            <pc:docMk/>
            <pc:sldMk cId="2426029242" sldId="261"/>
            <ac:grpSpMk id="67" creationId="{83EAB11A-76F7-48F4-9B4F-5BFDF4BF9670}"/>
          </ac:grpSpMkLst>
        </pc:grpChg>
        <pc:grpChg chg="add del">
          <ac:chgData name="Karen Kazaryan" userId="29cb2be41ac6dd6c" providerId="LiveId" clId="{A21DA304-6293-4C7F-A537-50F36F787687}" dt="2022-09-22T06:42:42.937" v="3824" actId="26606"/>
          <ac:grpSpMkLst>
            <pc:docMk/>
            <pc:sldMk cId="2426029242" sldId="261"/>
            <ac:grpSpMk id="76" creationId="{AE1C45F0-260A-458C-96ED-C1F6D2151219}"/>
          </ac:grpSpMkLst>
        </pc:grpChg>
        <pc:cxnChg chg="add del">
          <ac:chgData name="Karen Kazaryan" userId="29cb2be41ac6dd6c" providerId="LiveId" clId="{A21DA304-6293-4C7F-A537-50F36F787687}" dt="2022-09-22T06:40:44.237" v="3804" actId="26606"/>
          <ac:cxnSpMkLst>
            <pc:docMk/>
            <pc:sldMk cId="2426029242" sldId="261"/>
            <ac:cxnSpMk id="17" creationId="{6CF1BAF6-AD41-4082-B212-8A1F9A2E8779}"/>
          </ac:cxnSpMkLst>
        </pc:cxnChg>
        <pc:cxnChg chg="add del">
          <ac:chgData name="Karen Kazaryan" userId="29cb2be41ac6dd6c" providerId="LiveId" clId="{A21DA304-6293-4C7F-A537-50F36F787687}" dt="2022-09-22T06:42:42.937" v="3824" actId="26606"/>
          <ac:cxnSpMkLst>
            <pc:docMk/>
            <pc:sldMk cId="2426029242" sldId="261"/>
            <ac:cxnSpMk id="83" creationId="{6CF1BAF6-AD41-4082-B212-8A1F9A2E8779}"/>
          </ac:cxnSpMkLst>
        </pc:cxnChg>
      </pc:sldChg>
      <pc:sldChg chg="modSp new del mod">
        <pc:chgData name="Karen Kazaryan" userId="29cb2be41ac6dd6c" providerId="LiveId" clId="{A21DA304-6293-4C7F-A537-50F36F787687}" dt="2022-09-22T06:21:22.979" v="2208" actId="47"/>
        <pc:sldMkLst>
          <pc:docMk/>
          <pc:sldMk cId="2215576554" sldId="262"/>
        </pc:sldMkLst>
        <pc:spChg chg="mod">
          <ac:chgData name="Karen Kazaryan" userId="29cb2be41ac6dd6c" providerId="LiveId" clId="{A21DA304-6293-4C7F-A537-50F36F787687}" dt="2022-09-21T21:20:02.856" v="891" actId="20577"/>
          <ac:spMkLst>
            <pc:docMk/>
            <pc:sldMk cId="2215576554" sldId="262"/>
            <ac:spMk id="2" creationId="{D678E0ED-92B6-311E-4664-77A52CC77417}"/>
          </ac:spMkLst>
        </pc:spChg>
        <pc:spChg chg="mod">
          <ac:chgData name="Karen Kazaryan" userId="29cb2be41ac6dd6c" providerId="LiveId" clId="{A21DA304-6293-4C7F-A537-50F36F787687}" dt="2022-09-22T06:21:17.878" v="2207" actId="27636"/>
          <ac:spMkLst>
            <pc:docMk/>
            <pc:sldMk cId="2215576554" sldId="262"/>
            <ac:spMk id="3" creationId="{41CB527F-E18D-E73D-C485-D7C8400F9D72}"/>
          </ac:spMkLst>
        </pc:spChg>
      </pc:sldChg>
      <pc:sldChg chg="addSp delSp modSp add mod ord setBg">
        <pc:chgData name="Karen Kazaryan" userId="29cb2be41ac6dd6c" providerId="LiveId" clId="{A21DA304-6293-4C7F-A537-50F36F787687}" dt="2022-09-22T06:42:28.601" v="3822" actId="26606"/>
        <pc:sldMkLst>
          <pc:docMk/>
          <pc:sldMk cId="289791667" sldId="263"/>
        </pc:sldMkLst>
        <pc:spChg chg="mod">
          <ac:chgData name="Karen Kazaryan" userId="29cb2be41ac6dd6c" providerId="LiveId" clId="{A21DA304-6293-4C7F-A537-50F36F787687}" dt="2022-09-22T06:42:28.601" v="3822" actId="26606"/>
          <ac:spMkLst>
            <pc:docMk/>
            <pc:sldMk cId="289791667" sldId="263"/>
            <ac:spMk id="2" creationId="{D678E0ED-92B6-311E-4664-77A52CC77417}"/>
          </ac:spMkLst>
        </pc:spChg>
        <pc:spChg chg="del mod">
          <ac:chgData name="Karen Kazaryan" userId="29cb2be41ac6dd6c" providerId="LiveId" clId="{A21DA304-6293-4C7F-A537-50F36F787687}" dt="2022-09-22T06:42:28.601" v="3822" actId="26606"/>
          <ac:spMkLst>
            <pc:docMk/>
            <pc:sldMk cId="289791667" sldId="263"/>
            <ac:spMk id="3" creationId="{41CB527F-E18D-E73D-C485-D7C8400F9D72}"/>
          </ac:spMkLst>
        </pc:spChg>
        <pc:spChg chg="add del">
          <ac:chgData name="Karen Kazaryan" userId="29cb2be41ac6dd6c" providerId="LiveId" clId="{A21DA304-6293-4C7F-A537-50F36F787687}" dt="2022-09-22T06:40:29.692" v="3802" actId="26606"/>
          <ac:spMkLst>
            <pc:docMk/>
            <pc:sldMk cId="289791667" sldId="263"/>
            <ac:spMk id="8" creationId="{B6CDA21F-E7AF-4C75-8395-33F58D5B0E45}"/>
          </ac:spMkLst>
        </pc:spChg>
        <pc:spChg chg="add del">
          <ac:chgData name="Karen Kazaryan" userId="29cb2be41ac6dd6c" providerId="LiveId" clId="{A21DA304-6293-4C7F-A537-50F36F787687}" dt="2022-09-22T06:40:29.692" v="3802" actId="26606"/>
          <ac:spMkLst>
            <pc:docMk/>
            <pc:sldMk cId="289791667" sldId="263"/>
            <ac:spMk id="15" creationId="{D5B0017B-2ECA-49AF-B397-DC140825DF8D}"/>
          </ac:spMkLst>
        </pc:spChg>
        <pc:spChg chg="add del">
          <ac:chgData name="Karen Kazaryan" userId="29cb2be41ac6dd6c" providerId="LiveId" clId="{A21DA304-6293-4C7F-A537-50F36F787687}" dt="2022-09-22T06:41:29.626" v="3812" actId="26606"/>
          <ac:spMkLst>
            <pc:docMk/>
            <pc:sldMk cId="289791667" sldId="263"/>
            <ac:spMk id="22" creationId="{8B9AA7C6-5E5A-498E-A6DF-A943376E09BC}"/>
          </ac:spMkLst>
        </pc:spChg>
        <pc:spChg chg="add del">
          <ac:chgData name="Karen Kazaryan" userId="29cb2be41ac6dd6c" providerId="LiveId" clId="{A21DA304-6293-4C7F-A537-50F36F787687}" dt="2022-09-22T06:41:29.626" v="3812" actId="26606"/>
          <ac:spMkLst>
            <pc:docMk/>
            <pc:sldMk cId="289791667" sldId="263"/>
            <ac:spMk id="28" creationId="{81E140AE-0ABF-47C8-BF32-7D2F0CF2BA44}"/>
          </ac:spMkLst>
        </pc:spChg>
        <pc:spChg chg="add del">
          <ac:chgData name="Karen Kazaryan" userId="29cb2be41ac6dd6c" providerId="LiveId" clId="{A21DA304-6293-4C7F-A537-50F36F787687}" dt="2022-09-22T06:41:29.626" v="3812" actId="26606"/>
          <ac:spMkLst>
            <pc:docMk/>
            <pc:sldMk cId="289791667" sldId="263"/>
            <ac:spMk id="30" creationId="{CBC4F608-B4B8-48C3-9572-C0F061B1CD99}"/>
          </ac:spMkLst>
        </pc:spChg>
        <pc:spChg chg="add del">
          <ac:chgData name="Karen Kazaryan" userId="29cb2be41ac6dd6c" providerId="LiveId" clId="{A21DA304-6293-4C7F-A537-50F36F787687}" dt="2022-09-22T06:42:28.601" v="3822" actId="26606"/>
          <ac:spMkLst>
            <pc:docMk/>
            <pc:sldMk cId="289791667" sldId="263"/>
            <ac:spMk id="35" creationId="{8B9AA7C6-5E5A-498E-A6DF-A943376E09BC}"/>
          </ac:spMkLst>
        </pc:spChg>
        <pc:spChg chg="add del">
          <ac:chgData name="Karen Kazaryan" userId="29cb2be41ac6dd6c" providerId="LiveId" clId="{A21DA304-6293-4C7F-A537-50F36F787687}" dt="2022-09-22T06:42:28.601" v="3822" actId="26606"/>
          <ac:spMkLst>
            <pc:docMk/>
            <pc:sldMk cId="289791667" sldId="263"/>
            <ac:spMk id="41" creationId="{81E140AE-0ABF-47C8-BF32-7D2F0CF2BA44}"/>
          </ac:spMkLst>
        </pc:spChg>
        <pc:spChg chg="add del">
          <ac:chgData name="Karen Kazaryan" userId="29cb2be41ac6dd6c" providerId="LiveId" clId="{A21DA304-6293-4C7F-A537-50F36F787687}" dt="2022-09-22T06:42:28.601" v="3822" actId="26606"/>
          <ac:spMkLst>
            <pc:docMk/>
            <pc:sldMk cId="289791667" sldId="263"/>
            <ac:spMk id="43" creationId="{CBC4F608-B4B8-48C3-9572-C0F061B1CD99}"/>
          </ac:spMkLst>
        </pc:spChg>
        <pc:spChg chg="add">
          <ac:chgData name="Karen Kazaryan" userId="29cb2be41ac6dd6c" providerId="LiveId" clId="{A21DA304-6293-4C7F-A537-50F36F787687}" dt="2022-09-22T06:42:28.601" v="3822" actId="26606"/>
          <ac:spMkLst>
            <pc:docMk/>
            <pc:sldMk cId="289791667" sldId="263"/>
            <ac:spMk id="49" creationId="{A1F6BF70-C7D1-4AF9-8DB4-BEEB8A9C3529}"/>
          </ac:spMkLst>
        </pc:spChg>
        <pc:spChg chg="add">
          <ac:chgData name="Karen Kazaryan" userId="29cb2be41ac6dd6c" providerId="LiveId" clId="{A21DA304-6293-4C7F-A537-50F36F787687}" dt="2022-09-22T06:42:28.601" v="3822" actId="26606"/>
          <ac:spMkLst>
            <pc:docMk/>
            <pc:sldMk cId="289791667" sldId="263"/>
            <ac:spMk id="55" creationId="{2C1BBA94-3F40-40AA-8BB9-E69E25E537C1}"/>
          </ac:spMkLst>
        </pc:spChg>
        <pc:grpChg chg="add del">
          <ac:chgData name="Karen Kazaryan" userId="29cb2be41ac6dd6c" providerId="LiveId" clId="{A21DA304-6293-4C7F-A537-50F36F787687}" dt="2022-09-22T06:40:29.692" v="3802" actId="26606"/>
          <ac:grpSpMkLst>
            <pc:docMk/>
            <pc:sldMk cId="289791667" sldId="263"/>
            <ac:grpSpMk id="10" creationId="{AE1C45F0-260A-458C-96ED-C1F6D2151219}"/>
          </ac:grpSpMkLst>
        </pc:grpChg>
        <pc:grpChg chg="add del">
          <ac:chgData name="Karen Kazaryan" userId="29cb2be41ac6dd6c" providerId="LiveId" clId="{A21DA304-6293-4C7F-A537-50F36F787687}" dt="2022-09-22T06:41:29.626" v="3812" actId="26606"/>
          <ac:grpSpMkLst>
            <pc:docMk/>
            <pc:sldMk cId="289791667" sldId="263"/>
            <ac:grpSpMk id="24" creationId="{83EAB11A-76F7-48F4-9B4F-5BFDF4BF9670}"/>
          </ac:grpSpMkLst>
        </pc:grpChg>
        <pc:grpChg chg="add del">
          <ac:chgData name="Karen Kazaryan" userId="29cb2be41ac6dd6c" providerId="LiveId" clId="{A21DA304-6293-4C7F-A537-50F36F787687}" dt="2022-09-22T06:42:28.601" v="3822" actId="26606"/>
          <ac:grpSpMkLst>
            <pc:docMk/>
            <pc:sldMk cId="289791667" sldId="263"/>
            <ac:grpSpMk id="37" creationId="{83EAB11A-76F7-48F4-9B4F-5BFDF4BF9670}"/>
          </ac:grpSpMkLst>
        </pc:grpChg>
        <pc:grpChg chg="add">
          <ac:chgData name="Karen Kazaryan" userId="29cb2be41ac6dd6c" providerId="LiveId" clId="{A21DA304-6293-4C7F-A537-50F36F787687}" dt="2022-09-22T06:42:28.601" v="3822" actId="26606"/>
          <ac:grpSpMkLst>
            <pc:docMk/>
            <pc:sldMk cId="289791667" sldId="263"/>
            <ac:grpSpMk id="51" creationId="{0C66A8B6-1F6E-4FCC-93B9-B9986B6FD111}"/>
          </ac:grpSpMkLst>
        </pc:grpChg>
        <pc:graphicFrameChg chg="add">
          <ac:chgData name="Karen Kazaryan" userId="29cb2be41ac6dd6c" providerId="LiveId" clId="{A21DA304-6293-4C7F-A537-50F36F787687}" dt="2022-09-22T06:42:28.601" v="3822" actId="26606"/>
          <ac:graphicFrameMkLst>
            <pc:docMk/>
            <pc:sldMk cId="289791667" sldId="263"/>
            <ac:graphicFrameMk id="45" creationId="{E40F0C3B-4AC2-1068-67EC-5FB927693D00}"/>
          </ac:graphicFrameMkLst>
        </pc:graphicFrameChg>
        <pc:cxnChg chg="add del">
          <ac:chgData name="Karen Kazaryan" userId="29cb2be41ac6dd6c" providerId="LiveId" clId="{A21DA304-6293-4C7F-A537-50F36F787687}" dt="2022-09-22T06:40:29.692" v="3802" actId="26606"/>
          <ac:cxnSpMkLst>
            <pc:docMk/>
            <pc:sldMk cId="289791667" sldId="263"/>
            <ac:cxnSpMk id="17" creationId="{6CF1BAF6-AD41-4082-B212-8A1F9A2E8779}"/>
          </ac:cxnSpMkLst>
        </pc:cxnChg>
      </pc:sldChg>
      <pc:sldChg chg="addSp delSp modSp add mod ord setBg">
        <pc:chgData name="Karen Kazaryan" userId="29cb2be41ac6dd6c" providerId="LiveId" clId="{A21DA304-6293-4C7F-A537-50F36F787687}" dt="2022-09-22T06:44:01.381" v="3881" actId="20577"/>
        <pc:sldMkLst>
          <pc:docMk/>
          <pc:sldMk cId="2754738874" sldId="264"/>
        </pc:sldMkLst>
        <pc:spChg chg="mod">
          <ac:chgData name="Karen Kazaryan" userId="29cb2be41ac6dd6c" providerId="LiveId" clId="{A21DA304-6293-4C7F-A537-50F36F787687}" dt="2022-09-22T06:43:13.583" v="3828" actId="26606"/>
          <ac:spMkLst>
            <pc:docMk/>
            <pc:sldMk cId="2754738874" sldId="264"/>
            <ac:spMk id="2" creationId="{D678E0ED-92B6-311E-4664-77A52CC77417}"/>
          </ac:spMkLst>
        </pc:spChg>
        <pc:spChg chg="mod">
          <ac:chgData name="Karen Kazaryan" userId="29cb2be41ac6dd6c" providerId="LiveId" clId="{A21DA304-6293-4C7F-A537-50F36F787687}" dt="2022-09-22T06:44:01.381" v="3881" actId="20577"/>
          <ac:spMkLst>
            <pc:docMk/>
            <pc:sldMk cId="2754738874" sldId="264"/>
            <ac:spMk id="3" creationId="{41CB527F-E18D-E73D-C485-D7C8400F9D72}"/>
          </ac:spMkLst>
        </pc:spChg>
        <pc:spChg chg="add del">
          <ac:chgData name="Karen Kazaryan" userId="29cb2be41ac6dd6c" providerId="LiveId" clId="{A21DA304-6293-4C7F-A537-50F36F787687}" dt="2022-09-22T06:40:24.633" v="3801" actId="26606"/>
          <ac:spMkLst>
            <pc:docMk/>
            <pc:sldMk cId="2754738874" sldId="264"/>
            <ac:spMk id="8" creationId="{B6CDA21F-E7AF-4C75-8395-33F58D5B0E45}"/>
          </ac:spMkLst>
        </pc:spChg>
        <pc:spChg chg="add del">
          <ac:chgData name="Karen Kazaryan" userId="29cb2be41ac6dd6c" providerId="LiveId" clId="{A21DA304-6293-4C7F-A537-50F36F787687}" dt="2022-09-22T06:40:24.633" v="3801" actId="26606"/>
          <ac:spMkLst>
            <pc:docMk/>
            <pc:sldMk cId="2754738874" sldId="264"/>
            <ac:spMk id="15" creationId="{D5B0017B-2ECA-49AF-B397-DC140825DF8D}"/>
          </ac:spMkLst>
        </pc:spChg>
        <pc:spChg chg="add del">
          <ac:chgData name="Karen Kazaryan" userId="29cb2be41ac6dd6c" providerId="LiveId" clId="{A21DA304-6293-4C7F-A537-50F36F787687}" dt="2022-09-22T06:40:19.103" v="3794" actId="26606"/>
          <ac:spMkLst>
            <pc:docMk/>
            <pc:sldMk cId="2754738874" sldId="264"/>
            <ac:spMk id="22" creationId="{B6CDA21F-E7AF-4C75-8395-33F58D5B0E45}"/>
          </ac:spMkLst>
        </pc:spChg>
        <pc:spChg chg="add del">
          <ac:chgData name="Karen Kazaryan" userId="29cb2be41ac6dd6c" providerId="LiveId" clId="{A21DA304-6293-4C7F-A537-50F36F787687}" dt="2022-09-22T06:40:20.215" v="3796" actId="26606"/>
          <ac:spMkLst>
            <pc:docMk/>
            <pc:sldMk cId="2754738874" sldId="264"/>
            <ac:spMk id="28" creationId="{CBC4F608-B4B8-48C3-9572-C0F061B1CD99}"/>
          </ac:spMkLst>
        </pc:spChg>
        <pc:spChg chg="add del">
          <ac:chgData name="Karen Kazaryan" userId="29cb2be41ac6dd6c" providerId="LiveId" clId="{A21DA304-6293-4C7F-A537-50F36F787687}" dt="2022-09-22T06:40:19.103" v="3794" actId="26606"/>
          <ac:spMkLst>
            <pc:docMk/>
            <pc:sldMk cId="2754738874" sldId="264"/>
            <ac:spMk id="29" creationId="{D5B0017B-2ECA-49AF-B397-DC140825DF8D}"/>
          </ac:spMkLst>
        </pc:spChg>
        <pc:spChg chg="add del">
          <ac:chgData name="Karen Kazaryan" userId="29cb2be41ac6dd6c" providerId="LiveId" clId="{A21DA304-6293-4C7F-A537-50F36F787687}" dt="2022-09-22T06:40:20.215" v="3796" actId="26606"/>
          <ac:spMkLst>
            <pc:docMk/>
            <pc:sldMk cId="2754738874" sldId="264"/>
            <ac:spMk id="33" creationId="{4DA718D0-4865-4629-8134-44F68D41D574}"/>
          </ac:spMkLst>
        </pc:spChg>
        <pc:spChg chg="add del">
          <ac:chgData name="Karen Kazaryan" userId="29cb2be41ac6dd6c" providerId="LiveId" clId="{A21DA304-6293-4C7F-A537-50F36F787687}" dt="2022-09-22T06:40:21.077" v="3798" actId="26606"/>
          <ac:spMkLst>
            <pc:docMk/>
            <pc:sldMk cId="2754738874" sldId="264"/>
            <ac:spMk id="38" creationId="{B6CDA21F-E7AF-4C75-8395-33F58D5B0E45}"/>
          </ac:spMkLst>
        </pc:spChg>
        <pc:spChg chg="add del">
          <ac:chgData name="Karen Kazaryan" userId="29cb2be41ac6dd6c" providerId="LiveId" clId="{A21DA304-6293-4C7F-A537-50F36F787687}" dt="2022-09-22T06:40:21.077" v="3798" actId="26606"/>
          <ac:spMkLst>
            <pc:docMk/>
            <pc:sldMk cId="2754738874" sldId="264"/>
            <ac:spMk id="40" creationId="{D5B0017B-2ECA-49AF-B397-DC140825DF8D}"/>
          </ac:spMkLst>
        </pc:spChg>
        <pc:spChg chg="add del">
          <ac:chgData name="Karen Kazaryan" userId="29cb2be41ac6dd6c" providerId="LiveId" clId="{A21DA304-6293-4C7F-A537-50F36F787687}" dt="2022-09-22T06:40:24.623" v="3800" actId="26606"/>
          <ac:spMkLst>
            <pc:docMk/>
            <pc:sldMk cId="2754738874" sldId="264"/>
            <ac:spMk id="43" creationId="{4DA718D0-4865-4629-8134-44F68D41D574}"/>
          </ac:spMkLst>
        </pc:spChg>
        <pc:spChg chg="add del">
          <ac:chgData name="Karen Kazaryan" userId="29cb2be41ac6dd6c" providerId="LiveId" clId="{A21DA304-6293-4C7F-A537-50F36F787687}" dt="2022-09-22T06:40:24.623" v="3800" actId="26606"/>
          <ac:spMkLst>
            <pc:docMk/>
            <pc:sldMk cId="2754738874" sldId="264"/>
            <ac:spMk id="47" creationId="{CBC4F608-B4B8-48C3-9572-C0F061B1CD99}"/>
          </ac:spMkLst>
        </pc:spChg>
        <pc:spChg chg="add del">
          <ac:chgData name="Karen Kazaryan" userId="29cb2be41ac6dd6c" providerId="LiveId" clId="{A21DA304-6293-4C7F-A537-50F36F787687}" dt="2022-09-22T06:43:13.583" v="3828" actId="26606"/>
          <ac:spMkLst>
            <pc:docMk/>
            <pc:sldMk cId="2754738874" sldId="264"/>
            <ac:spMk id="49" creationId="{3AD318CC-E2A8-4E27-9548-A047A78999B1}"/>
          </ac:spMkLst>
        </pc:spChg>
        <pc:spChg chg="add del">
          <ac:chgData name="Karen Kazaryan" userId="29cb2be41ac6dd6c" providerId="LiveId" clId="{A21DA304-6293-4C7F-A537-50F36F787687}" dt="2022-09-22T06:43:13.583" v="3828" actId="26606"/>
          <ac:spMkLst>
            <pc:docMk/>
            <pc:sldMk cId="2754738874" sldId="264"/>
            <ac:spMk id="51" creationId="{2C1BBA94-3F40-40AA-8BB9-E69E25E537C1}"/>
          </ac:spMkLst>
        </pc:spChg>
        <pc:spChg chg="add del">
          <ac:chgData name="Karen Kazaryan" userId="29cb2be41ac6dd6c" providerId="LiveId" clId="{A21DA304-6293-4C7F-A537-50F36F787687}" dt="2022-09-22T06:43:13.575" v="3827" actId="26606"/>
          <ac:spMkLst>
            <pc:docMk/>
            <pc:sldMk cId="2754738874" sldId="264"/>
            <ac:spMk id="56" creationId="{3AD318CC-E2A8-4E27-9548-A047A78999B1}"/>
          </ac:spMkLst>
        </pc:spChg>
        <pc:spChg chg="add del">
          <ac:chgData name="Karen Kazaryan" userId="29cb2be41ac6dd6c" providerId="LiveId" clId="{A21DA304-6293-4C7F-A537-50F36F787687}" dt="2022-09-22T06:43:13.575" v="3827" actId="26606"/>
          <ac:spMkLst>
            <pc:docMk/>
            <pc:sldMk cId="2754738874" sldId="264"/>
            <ac:spMk id="62" creationId="{2C1BBA94-3F40-40AA-8BB9-E69E25E537C1}"/>
          </ac:spMkLst>
        </pc:spChg>
        <pc:spChg chg="add">
          <ac:chgData name="Karen Kazaryan" userId="29cb2be41ac6dd6c" providerId="LiveId" clId="{A21DA304-6293-4C7F-A537-50F36F787687}" dt="2022-09-22T06:43:13.583" v="3828" actId="26606"/>
          <ac:spMkLst>
            <pc:docMk/>
            <pc:sldMk cId="2754738874" sldId="264"/>
            <ac:spMk id="64" creationId="{CBC4F608-B4B8-48C3-9572-C0F061B1CD99}"/>
          </ac:spMkLst>
        </pc:spChg>
        <pc:spChg chg="add">
          <ac:chgData name="Karen Kazaryan" userId="29cb2be41ac6dd6c" providerId="LiveId" clId="{A21DA304-6293-4C7F-A537-50F36F787687}" dt="2022-09-22T06:43:13.583" v="3828" actId="26606"/>
          <ac:spMkLst>
            <pc:docMk/>
            <pc:sldMk cId="2754738874" sldId="264"/>
            <ac:spMk id="65" creationId="{8B9AA7C6-5E5A-498E-A6DF-A943376E09BC}"/>
          </ac:spMkLst>
        </pc:spChg>
        <pc:spChg chg="add">
          <ac:chgData name="Karen Kazaryan" userId="29cb2be41ac6dd6c" providerId="LiveId" clId="{A21DA304-6293-4C7F-A537-50F36F787687}" dt="2022-09-22T06:43:13.583" v="3828" actId="26606"/>
          <ac:spMkLst>
            <pc:docMk/>
            <pc:sldMk cId="2754738874" sldId="264"/>
            <ac:spMk id="68" creationId="{81E140AE-0ABF-47C8-BF32-7D2F0CF2BA44}"/>
          </ac:spMkLst>
        </pc:spChg>
        <pc:grpChg chg="add del">
          <ac:chgData name="Karen Kazaryan" userId="29cb2be41ac6dd6c" providerId="LiveId" clId="{A21DA304-6293-4C7F-A537-50F36F787687}" dt="2022-09-22T06:40:24.633" v="3801" actId="26606"/>
          <ac:grpSpMkLst>
            <pc:docMk/>
            <pc:sldMk cId="2754738874" sldId="264"/>
            <ac:grpSpMk id="10" creationId="{AE1C45F0-260A-458C-96ED-C1F6D2151219}"/>
          </ac:grpSpMkLst>
        </pc:grpChg>
        <pc:grpChg chg="add del">
          <ac:chgData name="Karen Kazaryan" userId="29cb2be41ac6dd6c" providerId="LiveId" clId="{A21DA304-6293-4C7F-A537-50F36F787687}" dt="2022-09-22T06:40:19.103" v="3794" actId="26606"/>
          <ac:grpSpMkLst>
            <pc:docMk/>
            <pc:sldMk cId="2754738874" sldId="264"/>
            <ac:grpSpMk id="24" creationId="{AE1C45F0-260A-458C-96ED-C1F6D2151219}"/>
          </ac:grpSpMkLst>
        </pc:grpChg>
        <pc:grpChg chg="add del">
          <ac:chgData name="Karen Kazaryan" userId="29cb2be41ac6dd6c" providerId="LiveId" clId="{A21DA304-6293-4C7F-A537-50F36F787687}" dt="2022-09-22T06:40:20.215" v="3796" actId="26606"/>
          <ac:grpSpMkLst>
            <pc:docMk/>
            <pc:sldMk cId="2754738874" sldId="264"/>
            <ac:grpSpMk id="34" creationId="{65167ED7-6315-43AB-B1B6-C326D5FD8F84}"/>
          </ac:grpSpMkLst>
        </pc:grpChg>
        <pc:grpChg chg="add del">
          <ac:chgData name="Karen Kazaryan" userId="29cb2be41ac6dd6c" providerId="LiveId" clId="{A21DA304-6293-4C7F-A537-50F36F787687}" dt="2022-09-22T06:40:21.077" v="3798" actId="26606"/>
          <ac:grpSpMkLst>
            <pc:docMk/>
            <pc:sldMk cId="2754738874" sldId="264"/>
            <ac:grpSpMk id="39" creationId="{AE1C45F0-260A-458C-96ED-C1F6D2151219}"/>
          </ac:grpSpMkLst>
        </pc:grpChg>
        <pc:grpChg chg="add del">
          <ac:chgData name="Karen Kazaryan" userId="29cb2be41ac6dd6c" providerId="LiveId" clId="{A21DA304-6293-4C7F-A537-50F36F787687}" dt="2022-09-22T06:40:24.623" v="3800" actId="26606"/>
          <ac:grpSpMkLst>
            <pc:docMk/>
            <pc:sldMk cId="2754738874" sldId="264"/>
            <ac:grpSpMk id="44" creationId="{65167ED7-6315-43AB-B1B6-C326D5FD8F84}"/>
          </ac:grpSpMkLst>
        </pc:grpChg>
        <pc:grpChg chg="add del">
          <ac:chgData name="Karen Kazaryan" userId="29cb2be41ac6dd6c" providerId="LiveId" clId="{A21DA304-6293-4C7F-A537-50F36F787687}" dt="2022-09-22T06:43:13.583" v="3828" actId="26606"/>
          <ac:grpSpMkLst>
            <pc:docMk/>
            <pc:sldMk cId="2754738874" sldId="264"/>
            <ac:grpSpMk id="50" creationId="{B14B560F-9DD7-4302-A60B-EBD3EF59B073}"/>
          </ac:grpSpMkLst>
        </pc:grpChg>
        <pc:grpChg chg="add del">
          <ac:chgData name="Karen Kazaryan" userId="29cb2be41ac6dd6c" providerId="LiveId" clId="{A21DA304-6293-4C7F-A537-50F36F787687}" dt="2022-09-22T06:43:13.575" v="3827" actId="26606"/>
          <ac:grpSpMkLst>
            <pc:docMk/>
            <pc:sldMk cId="2754738874" sldId="264"/>
            <ac:grpSpMk id="58" creationId="{B14B560F-9DD7-4302-A60B-EBD3EF59B073}"/>
          </ac:grpSpMkLst>
        </pc:grpChg>
        <pc:grpChg chg="add">
          <ac:chgData name="Karen Kazaryan" userId="29cb2be41ac6dd6c" providerId="LiveId" clId="{A21DA304-6293-4C7F-A537-50F36F787687}" dt="2022-09-22T06:43:13.583" v="3828" actId="26606"/>
          <ac:grpSpMkLst>
            <pc:docMk/>
            <pc:sldMk cId="2754738874" sldId="264"/>
            <ac:grpSpMk id="66" creationId="{83EAB11A-76F7-48F4-9B4F-5BFDF4BF9670}"/>
          </ac:grpSpMkLst>
        </pc:grpChg>
        <pc:cxnChg chg="add del">
          <ac:chgData name="Karen Kazaryan" userId="29cb2be41ac6dd6c" providerId="LiveId" clId="{A21DA304-6293-4C7F-A537-50F36F787687}" dt="2022-09-22T06:40:24.633" v="3801" actId="26606"/>
          <ac:cxnSpMkLst>
            <pc:docMk/>
            <pc:sldMk cId="2754738874" sldId="264"/>
            <ac:cxnSpMk id="17" creationId="{6CF1BAF6-AD41-4082-B212-8A1F9A2E8779}"/>
          </ac:cxnSpMkLst>
        </pc:cxnChg>
        <pc:cxnChg chg="add del">
          <ac:chgData name="Karen Kazaryan" userId="29cb2be41ac6dd6c" providerId="LiveId" clId="{A21DA304-6293-4C7F-A537-50F36F787687}" dt="2022-09-22T06:40:19.103" v="3794" actId="26606"/>
          <ac:cxnSpMkLst>
            <pc:docMk/>
            <pc:sldMk cId="2754738874" sldId="264"/>
            <ac:cxnSpMk id="31" creationId="{6CF1BAF6-AD41-4082-B212-8A1F9A2E8779}"/>
          </ac:cxnSpMkLst>
        </pc:cxnChg>
        <pc:cxnChg chg="add del">
          <ac:chgData name="Karen Kazaryan" userId="29cb2be41ac6dd6c" providerId="LiveId" clId="{A21DA304-6293-4C7F-A537-50F36F787687}" dt="2022-09-22T06:40:21.077" v="3798" actId="26606"/>
          <ac:cxnSpMkLst>
            <pc:docMk/>
            <pc:sldMk cId="2754738874" sldId="264"/>
            <ac:cxnSpMk id="41" creationId="{6CF1BAF6-AD41-4082-B212-8A1F9A2E8779}"/>
          </ac:cxnSpMkLst>
        </pc:cxnChg>
      </pc:sldChg>
      <pc:sldChg chg="modSp new del mod ord">
        <pc:chgData name="Karen Kazaryan" userId="29cb2be41ac6dd6c" providerId="LiveId" clId="{A21DA304-6293-4C7F-A537-50F36F787687}" dt="2022-09-22T06:32:50.606" v="3340" actId="47"/>
        <pc:sldMkLst>
          <pc:docMk/>
          <pc:sldMk cId="2069812302" sldId="265"/>
        </pc:sldMkLst>
        <pc:spChg chg="mod">
          <ac:chgData name="Karen Kazaryan" userId="29cb2be41ac6dd6c" providerId="LiveId" clId="{A21DA304-6293-4C7F-A537-50F36F787687}" dt="2022-09-21T21:50:03.295" v="903" actId="20577"/>
          <ac:spMkLst>
            <pc:docMk/>
            <pc:sldMk cId="2069812302" sldId="265"/>
            <ac:spMk id="2" creationId="{73FD5CDF-2523-EF63-248B-12A5826D8844}"/>
          </ac:spMkLst>
        </pc:spChg>
        <pc:spChg chg="mod">
          <ac:chgData name="Karen Kazaryan" userId="29cb2be41ac6dd6c" providerId="LiveId" clId="{A21DA304-6293-4C7F-A537-50F36F787687}" dt="2022-09-22T06:32:32.198" v="3326" actId="27636"/>
          <ac:spMkLst>
            <pc:docMk/>
            <pc:sldMk cId="2069812302" sldId="265"/>
            <ac:spMk id="3" creationId="{A01744CA-BFBD-A500-D1BA-EFAB2FC811AC}"/>
          </ac:spMkLst>
        </pc:spChg>
      </pc:sldChg>
      <pc:sldChg chg="addSp delSp modSp new mod setBg">
        <pc:chgData name="Karen Kazaryan" userId="29cb2be41ac6dd6c" providerId="LiveId" clId="{A21DA304-6293-4C7F-A537-50F36F787687}" dt="2022-09-22T06:40:35.387" v="3803" actId="26606"/>
        <pc:sldMkLst>
          <pc:docMk/>
          <pc:sldMk cId="726787814" sldId="266"/>
        </pc:sldMkLst>
        <pc:spChg chg="mod">
          <ac:chgData name="Karen Kazaryan" userId="29cb2be41ac6dd6c" providerId="LiveId" clId="{A21DA304-6293-4C7F-A537-50F36F787687}" dt="2022-09-22T06:40:35.387" v="3803" actId="26606"/>
          <ac:spMkLst>
            <pc:docMk/>
            <pc:sldMk cId="726787814" sldId="266"/>
            <ac:spMk id="2" creationId="{27986619-D2A8-446D-9447-197B6E129B74}"/>
          </ac:spMkLst>
        </pc:spChg>
        <pc:spChg chg="mod">
          <ac:chgData name="Karen Kazaryan" userId="29cb2be41ac6dd6c" providerId="LiveId" clId="{A21DA304-6293-4C7F-A537-50F36F787687}" dt="2022-09-22T06:40:35.387" v="3803" actId="26606"/>
          <ac:spMkLst>
            <pc:docMk/>
            <pc:sldMk cId="726787814" sldId="266"/>
            <ac:spMk id="3" creationId="{9789FCBB-897C-F469-7390-A0C8DCAE4238}"/>
          </ac:spMkLst>
        </pc:spChg>
        <pc:spChg chg="add del">
          <ac:chgData name="Karen Kazaryan" userId="29cb2be41ac6dd6c" providerId="LiveId" clId="{A21DA304-6293-4C7F-A537-50F36F787687}" dt="2022-09-22T06:40:35.387" v="3803" actId="26606"/>
          <ac:spMkLst>
            <pc:docMk/>
            <pc:sldMk cId="726787814" sldId="266"/>
            <ac:spMk id="8" creationId="{B6CDA21F-E7AF-4C75-8395-33F58D5B0E45}"/>
          </ac:spMkLst>
        </pc:spChg>
        <pc:spChg chg="add del">
          <ac:chgData name="Karen Kazaryan" userId="29cb2be41ac6dd6c" providerId="LiveId" clId="{A21DA304-6293-4C7F-A537-50F36F787687}" dt="2022-09-22T06:40:35.387" v="3803" actId="26606"/>
          <ac:spMkLst>
            <pc:docMk/>
            <pc:sldMk cId="726787814" sldId="266"/>
            <ac:spMk id="15" creationId="{D5B0017B-2ECA-49AF-B397-DC140825DF8D}"/>
          </ac:spMkLst>
        </pc:spChg>
        <pc:spChg chg="add">
          <ac:chgData name="Karen Kazaryan" userId="29cb2be41ac6dd6c" providerId="LiveId" clId="{A21DA304-6293-4C7F-A537-50F36F787687}" dt="2022-09-22T06:40:35.387" v="3803" actId="26606"/>
          <ac:spMkLst>
            <pc:docMk/>
            <pc:sldMk cId="726787814" sldId="266"/>
            <ac:spMk id="22" creationId="{3AD318CC-E2A8-4E27-9548-A047A78999B1}"/>
          </ac:spMkLst>
        </pc:spChg>
        <pc:spChg chg="add">
          <ac:chgData name="Karen Kazaryan" userId="29cb2be41ac6dd6c" providerId="LiveId" clId="{A21DA304-6293-4C7F-A537-50F36F787687}" dt="2022-09-22T06:40:35.387" v="3803" actId="26606"/>
          <ac:spMkLst>
            <pc:docMk/>
            <pc:sldMk cId="726787814" sldId="266"/>
            <ac:spMk id="28" creationId="{2C1BBA94-3F40-40AA-8BB9-E69E25E537C1}"/>
          </ac:spMkLst>
        </pc:spChg>
        <pc:grpChg chg="add del">
          <ac:chgData name="Karen Kazaryan" userId="29cb2be41ac6dd6c" providerId="LiveId" clId="{A21DA304-6293-4C7F-A537-50F36F787687}" dt="2022-09-22T06:40:35.387" v="3803" actId="26606"/>
          <ac:grpSpMkLst>
            <pc:docMk/>
            <pc:sldMk cId="726787814" sldId="266"/>
            <ac:grpSpMk id="10" creationId="{AE1C45F0-260A-458C-96ED-C1F6D2151219}"/>
          </ac:grpSpMkLst>
        </pc:grpChg>
        <pc:grpChg chg="add">
          <ac:chgData name="Karen Kazaryan" userId="29cb2be41ac6dd6c" providerId="LiveId" clId="{A21DA304-6293-4C7F-A537-50F36F787687}" dt="2022-09-22T06:40:35.387" v="3803" actId="26606"/>
          <ac:grpSpMkLst>
            <pc:docMk/>
            <pc:sldMk cId="726787814" sldId="266"/>
            <ac:grpSpMk id="24" creationId="{B14B560F-9DD7-4302-A60B-EBD3EF59B073}"/>
          </ac:grpSpMkLst>
        </pc:grpChg>
        <pc:cxnChg chg="add del">
          <ac:chgData name="Karen Kazaryan" userId="29cb2be41ac6dd6c" providerId="LiveId" clId="{A21DA304-6293-4C7F-A537-50F36F787687}" dt="2022-09-22T06:40:35.387" v="3803" actId="26606"/>
          <ac:cxnSpMkLst>
            <pc:docMk/>
            <pc:sldMk cId="726787814" sldId="266"/>
            <ac:cxnSpMk id="17" creationId="{6CF1BAF6-AD41-4082-B212-8A1F9A2E8779}"/>
          </ac:cxnSpMkLst>
        </pc:cxnChg>
      </pc:sldChg>
      <pc:sldChg chg="addSp delSp modSp add mod ord setBg">
        <pc:chgData name="Karen Kazaryan" userId="29cb2be41ac6dd6c" providerId="LiveId" clId="{A21DA304-6293-4C7F-A537-50F36F787687}" dt="2022-09-22T06:41:45.590" v="3816" actId="26606"/>
        <pc:sldMkLst>
          <pc:docMk/>
          <pc:sldMk cId="805072489" sldId="267"/>
        </pc:sldMkLst>
        <pc:spChg chg="mod">
          <ac:chgData name="Karen Kazaryan" userId="29cb2be41ac6dd6c" providerId="LiveId" clId="{A21DA304-6293-4C7F-A537-50F36F787687}" dt="2022-09-22T06:41:45.590" v="3816" actId="26606"/>
          <ac:spMkLst>
            <pc:docMk/>
            <pc:sldMk cId="805072489" sldId="267"/>
            <ac:spMk id="2" creationId="{2503D9B3-8AB8-E02C-B336-33C30C83FFF0}"/>
          </ac:spMkLst>
        </pc:spChg>
        <pc:spChg chg="del mod">
          <ac:chgData name="Karen Kazaryan" userId="29cb2be41ac6dd6c" providerId="LiveId" clId="{A21DA304-6293-4C7F-A537-50F36F787687}" dt="2022-09-22T06:41:45.590" v="3816" actId="26606"/>
          <ac:spMkLst>
            <pc:docMk/>
            <pc:sldMk cId="805072489" sldId="267"/>
            <ac:spMk id="3" creationId="{55CD35D5-0FCF-6FB9-CCEF-EF287C435ED6}"/>
          </ac:spMkLst>
        </pc:spChg>
        <pc:spChg chg="add del">
          <ac:chgData name="Karen Kazaryan" userId="29cb2be41ac6dd6c" providerId="LiveId" clId="{A21DA304-6293-4C7F-A537-50F36F787687}" dt="2022-09-22T06:38:58.001" v="3775" actId="26606"/>
          <ac:spMkLst>
            <pc:docMk/>
            <pc:sldMk cId="805072489" sldId="267"/>
            <ac:spMk id="8" creationId="{D038248A-211C-4EEC-8401-C761B929FB52}"/>
          </ac:spMkLst>
        </pc:spChg>
        <pc:spChg chg="add del">
          <ac:chgData name="Karen Kazaryan" userId="29cb2be41ac6dd6c" providerId="LiveId" clId="{A21DA304-6293-4C7F-A537-50F36F787687}" dt="2022-09-22T06:38:58.001" v="3775" actId="26606"/>
          <ac:spMkLst>
            <pc:docMk/>
            <pc:sldMk cId="805072489" sldId="267"/>
            <ac:spMk id="10" creationId="{C30A849F-66D9-40C8-BEC8-35AFF8F4568F}"/>
          </ac:spMkLst>
        </pc:spChg>
        <pc:spChg chg="add del">
          <ac:chgData name="Karen Kazaryan" userId="29cb2be41ac6dd6c" providerId="LiveId" clId="{A21DA304-6293-4C7F-A537-50F36F787687}" dt="2022-09-22T06:38:58.947" v="3777" actId="26606"/>
          <ac:spMkLst>
            <pc:docMk/>
            <pc:sldMk cId="805072489" sldId="267"/>
            <ac:spMk id="24" creationId="{43C823D3-D619-407C-89E0-C6F6B1E7A42A}"/>
          </ac:spMkLst>
        </pc:spChg>
        <pc:spChg chg="add del">
          <ac:chgData name="Karen Kazaryan" userId="29cb2be41ac6dd6c" providerId="LiveId" clId="{A21DA304-6293-4C7F-A537-50F36F787687}" dt="2022-09-22T06:38:58.947" v="3777" actId="26606"/>
          <ac:spMkLst>
            <pc:docMk/>
            <pc:sldMk cId="805072489" sldId="267"/>
            <ac:spMk id="25" creationId="{047F8E3E-2FFA-4A0F-B3C7-E57ADDCFB415}"/>
          </ac:spMkLst>
        </pc:spChg>
        <pc:spChg chg="add del">
          <ac:chgData name="Karen Kazaryan" userId="29cb2be41ac6dd6c" providerId="LiveId" clId="{A21DA304-6293-4C7F-A537-50F36F787687}" dt="2022-09-22T06:39:18.075" v="3786" actId="26606"/>
          <ac:spMkLst>
            <pc:docMk/>
            <pc:sldMk cId="805072489" sldId="267"/>
            <ac:spMk id="37" creationId="{D038248A-211C-4EEC-8401-C761B929FB52}"/>
          </ac:spMkLst>
        </pc:spChg>
        <pc:spChg chg="add del">
          <ac:chgData name="Karen Kazaryan" userId="29cb2be41ac6dd6c" providerId="LiveId" clId="{A21DA304-6293-4C7F-A537-50F36F787687}" dt="2022-09-22T06:39:18.075" v="3786" actId="26606"/>
          <ac:spMkLst>
            <pc:docMk/>
            <pc:sldMk cId="805072489" sldId="267"/>
            <ac:spMk id="38" creationId="{C30A849F-66D9-40C8-BEC8-35AFF8F4568F}"/>
          </ac:spMkLst>
        </pc:spChg>
        <pc:spChg chg="add del">
          <ac:chgData name="Karen Kazaryan" userId="29cb2be41ac6dd6c" providerId="LiveId" clId="{A21DA304-6293-4C7F-A537-50F36F787687}" dt="2022-09-22T06:40:58.891" v="3809" actId="26606"/>
          <ac:spMkLst>
            <pc:docMk/>
            <pc:sldMk cId="805072489" sldId="267"/>
            <ac:spMk id="45" creationId="{B6CDA21F-E7AF-4C75-8395-33F58D5B0E45}"/>
          </ac:spMkLst>
        </pc:spChg>
        <pc:spChg chg="add del">
          <ac:chgData name="Karen Kazaryan" userId="29cb2be41ac6dd6c" providerId="LiveId" clId="{A21DA304-6293-4C7F-A537-50F36F787687}" dt="2022-09-22T06:40:58.891" v="3809" actId="26606"/>
          <ac:spMkLst>
            <pc:docMk/>
            <pc:sldMk cId="805072489" sldId="267"/>
            <ac:spMk id="52" creationId="{D5B0017B-2ECA-49AF-B397-DC140825DF8D}"/>
          </ac:spMkLst>
        </pc:spChg>
        <pc:spChg chg="add del">
          <ac:chgData name="Karen Kazaryan" userId="29cb2be41ac6dd6c" providerId="LiveId" clId="{A21DA304-6293-4C7F-A537-50F36F787687}" dt="2022-09-22T06:40:55.727" v="3806" actId="26606"/>
          <ac:spMkLst>
            <pc:docMk/>
            <pc:sldMk cId="805072489" sldId="267"/>
            <ac:spMk id="59" creationId="{9C99D1AB-0C2D-4DD9-B88A-B6369D90443E}"/>
          </ac:spMkLst>
        </pc:spChg>
        <pc:spChg chg="add del">
          <ac:chgData name="Karen Kazaryan" userId="29cb2be41ac6dd6c" providerId="LiveId" clId="{A21DA304-6293-4C7F-A537-50F36F787687}" dt="2022-09-22T06:40:55.727" v="3806" actId="26606"/>
          <ac:spMkLst>
            <pc:docMk/>
            <pc:sldMk cId="805072489" sldId="267"/>
            <ac:spMk id="66" creationId="{19C9EAEA-39D0-4B0E-A0EB-51E7B26740B1}"/>
          </ac:spMkLst>
        </pc:spChg>
        <pc:spChg chg="add del">
          <ac:chgData name="Karen Kazaryan" userId="29cb2be41ac6dd6c" providerId="LiveId" clId="{A21DA304-6293-4C7F-A537-50F36F787687}" dt="2022-09-22T06:40:55.727" v="3806" actId="26606"/>
          <ac:spMkLst>
            <pc:docMk/>
            <pc:sldMk cId="805072489" sldId="267"/>
            <ac:spMk id="68" creationId="{3873B707-463F-40B0-8227-E8CC6C67EB25}"/>
          </ac:spMkLst>
        </pc:spChg>
        <pc:spChg chg="add del">
          <ac:chgData name="Karen Kazaryan" userId="29cb2be41ac6dd6c" providerId="LiveId" clId="{A21DA304-6293-4C7F-A537-50F36F787687}" dt="2022-09-22T06:40:58.880" v="3808" actId="26606"/>
          <ac:spMkLst>
            <pc:docMk/>
            <pc:sldMk cId="805072489" sldId="267"/>
            <ac:spMk id="70" creationId="{18873D23-2DCF-4B31-A009-95721C06E8E1}"/>
          </ac:spMkLst>
        </pc:spChg>
        <pc:spChg chg="add del">
          <ac:chgData name="Karen Kazaryan" userId="29cb2be41ac6dd6c" providerId="LiveId" clId="{A21DA304-6293-4C7F-A537-50F36F787687}" dt="2022-09-22T06:40:58.880" v="3808" actId="26606"/>
          <ac:spMkLst>
            <pc:docMk/>
            <pc:sldMk cId="805072489" sldId="267"/>
            <ac:spMk id="71" creationId="{C13EF075-D4EF-4929-ADBC-91B27DA19955}"/>
          </ac:spMkLst>
        </pc:spChg>
        <pc:spChg chg="add del">
          <ac:chgData name="Karen Kazaryan" userId="29cb2be41ac6dd6c" providerId="LiveId" clId="{A21DA304-6293-4C7F-A537-50F36F787687}" dt="2022-09-22T06:41:45.590" v="3816" actId="26606"/>
          <ac:spMkLst>
            <pc:docMk/>
            <pc:sldMk cId="805072489" sldId="267"/>
            <ac:spMk id="76" creationId="{9C99D1AB-0C2D-4DD9-B88A-B6369D90443E}"/>
          </ac:spMkLst>
        </pc:spChg>
        <pc:spChg chg="add del">
          <ac:chgData name="Karen Kazaryan" userId="29cb2be41ac6dd6c" providerId="LiveId" clId="{A21DA304-6293-4C7F-A537-50F36F787687}" dt="2022-09-22T06:41:45.590" v="3816" actId="26606"/>
          <ac:spMkLst>
            <pc:docMk/>
            <pc:sldMk cId="805072489" sldId="267"/>
            <ac:spMk id="78" creationId="{19C9EAEA-39D0-4B0E-A0EB-51E7B26740B1}"/>
          </ac:spMkLst>
        </pc:spChg>
        <pc:spChg chg="add del">
          <ac:chgData name="Karen Kazaryan" userId="29cb2be41ac6dd6c" providerId="LiveId" clId="{A21DA304-6293-4C7F-A537-50F36F787687}" dt="2022-09-22T06:41:45.590" v="3816" actId="26606"/>
          <ac:spMkLst>
            <pc:docMk/>
            <pc:sldMk cId="805072489" sldId="267"/>
            <ac:spMk id="79" creationId="{3873B707-463F-40B0-8227-E8CC6C67EB25}"/>
          </ac:spMkLst>
        </pc:spChg>
        <pc:spChg chg="add">
          <ac:chgData name="Karen Kazaryan" userId="29cb2be41ac6dd6c" providerId="LiveId" clId="{A21DA304-6293-4C7F-A537-50F36F787687}" dt="2022-09-22T06:41:45.590" v="3816" actId="26606"/>
          <ac:spMkLst>
            <pc:docMk/>
            <pc:sldMk cId="805072489" sldId="267"/>
            <ac:spMk id="85" creationId="{A1F6BF70-C7D1-4AF9-8DB4-BEEB8A9C3529}"/>
          </ac:spMkLst>
        </pc:spChg>
        <pc:spChg chg="add">
          <ac:chgData name="Karen Kazaryan" userId="29cb2be41ac6dd6c" providerId="LiveId" clId="{A21DA304-6293-4C7F-A537-50F36F787687}" dt="2022-09-22T06:41:45.590" v="3816" actId="26606"/>
          <ac:spMkLst>
            <pc:docMk/>
            <pc:sldMk cId="805072489" sldId="267"/>
            <ac:spMk id="91" creationId="{2C1BBA94-3F40-40AA-8BB9-E69E25E537C1}"/>
          </ac:spMkLst>
        </pc:spChg>
        <pc:grpChg chg="add del">
          <ac:chgData name="Karen Kazaryan" userId="29cb2be41ac6dd6c" providerId="LiveId" clId="{A21DA304-6293-4C7F-A537-50F36F787687}" dt="2022-09-22T06:38:58.001" v="3775" actId="26606"/>
          <ac:grpSpMkLst>
            <pc:docMk/>
            <pc:sldMk cId="805072489" sldId="267"/>
            <ac:grpSpMk id="12" creationId="{04542298-A2B1-480F-A11C-A40EDD19B857}"/>
          </ac:grpSpMkLst>
        </pc:grpChg>
        <pc:grpChg chg="add del">
          <ac:chgData name="Karen Kazaryan" userId="29cb2be41ac6dd6c" providerId="LiveId" clId="{A21DA304-6293-4C7F-A537-50F36F787687}" dt="2022-09-22T06:38:58.001" v="3775" actId="26606"/>
          <ac:grpSpMkLst>
            <pc:docMk/>
            <pc:sldMk cId="805072489" sldId="267"/>
            <ac:grpSpMk id="18" creationId="{2A5C9C35-2375-49EB-B99C-17C87D42FE7C}"/>
          </ac:grpSpMkLst>
        </pc:grpChg>
        <pc:grpChg chg="add del">
          <ac:chgData name="Karen Kazaryan" userId="29cb2be41ac6dd6c" providerId="LiveId" clId="{A21DA304-6293-4C7F-A537-50F36F787687}" dt="2022-09-22T06:38:58.947" v="3777" actId="26606"/>
          <ac:grpSpMkLst>
            <pc:docMk/>
            <pc:sldMk cId="805072489" sldId="267"/>
            <ac:grpSpMk id="26" creationId="{33D939F1-7ABE-4D0E-946A-43F37F556AFD}"/>
          </ac:grpSpMkLst>
        </pc:grpChg>
        <pc:grpChg chg="add del">
          <ac:chgData name="Karen Kazaryan" userId="29cb2be41ac6dd6c" providerId="LiveId" clId="{A21DA304-6293-4C7F-A537-50F36F787687}" dt="2022-09-22T06:38:58.947" v="3777" actId="26606"/>
          <ac:grpSpMkLst>
            <pc:docMk/>
            <pc:sldMk cId="805072489" sldId="267"/>
            <ac:grpSpMk id="31" creationId="{9DB3963A-4187-4A72-9DA4-CA6BADE22931}"/>
          </ac:grpSpMkLst>
        </pc:grpChg>
        <pc:grpChg chg="add del">
          <ac:chgData name="Karen Kazaryan" userId="29cb2be41ac6dd6c" providerId="LiveId" clId="{A21DA304-6293-4C7F-A537-50F36F787687}" dt="2022-09-22T06:39:18.075" v="3786" actId="26606"/>
          <ac:grpSpMkLst>
            <pc:docMk/>
            <pc:sldMk cId="805072489" sldId="267"/>
            <ac:grpSpMk id="39" creationId="{04542298-A2B1-480F-A11C-A40EDD19B857}"/>
          </ac:grpSpMkLst>
        </pc:grpChg>
        <pc:grpChg chg="add del">
          <ac:chgData name="Karen Kazaryan" userId="29cb2be41ac6dd6c" providerId="LiveId" clId="{A21DA304-6293-4C7F-A537-50F36F787687}" dt="2022-09-22T06:39:18.075" v="3786" actId="26606"/>
          <ac:grpSpMkLst>
            <pc:docMk/>
            <pc:sldMk cId="805072489" sldId="267"/>
            <ac:grpSpMk id="40" creationId="{2A5C9C35-2375-49EB-B99C-17C87D42FE7C}"/>
          </ac:grpSpMkLst>
        </pc:grpChg>
        <pc:grpChg chg="add del">
          <ac:chgData name="Karen Kazaryan" userId="29cb2be41ac6dd6c" providerId="LiveId" clId="{A21DA304-6293-4C7F-A537-50F36F787687}" dt="2022-09-22T06:40:58.891" v="3809" actId="26606"/>
          <ac:grpSpMkLst>
            <pc:docMk/>
            <pc:sldMk cId="805072489" sldId="267"/>
            <ac:grpSpMk id="47" creationId="{AE1C45F0-260A-458C-96ED-C1F6D2151219}"/>
          </ac:grpSpMkLst>
        </pc:grpChg>
        <pc:grpChg chg="add del">
          <ac:chgData name="Karen Kazaryan" userId="29cb2be41ac6dd6c" providerId="LiveId" clId="{A21DA304-6293-4C7F-A537-50F36F787687}" dt="2022-09-22T06:40:55.727" v="3806" actId="26606"/>
          <ac:grpSpMkLst>
            <pc:docMk/>
            <pc:sldMk cId="805072489" sldId="267"/>
            <ac:grpSpMk id="61" creationId="{032D8612-31EB-44CF-A1D0-14FD4C705424}"/>
          </ac:grpSpMkLst>
        </pc:grpChg>
        <pc:grpChg chg="add del">
          <ac:chgData name="Karen Kazaryan" userId="29cb2be41ac6dd6c" providerId="LiveId" clId="{A21DA304-6293-4C7F-A537-50F36F787687}" dt="2022-09-22T06:40:58.880" v="3808" actId="26606"/>
          <ac:grpSpMkLst>
            <pc:docMk/>
            <pc:sldMk cId="805072489" sldId="267"/>
            <ac:grpSpMk id="72" creationId="{DAA26DFA-AAB2-4973-9C17-16D587C7B198}"/>
          </ac:grpSpMkLst>
        </pc:grpChg>
        <pc:grpChg chg="add del">
          <ac:chgData name="Karen Kazaryan" userId="29cb2be41ac6dd6c" providerId="LiveId" clId="{A21DA304-6293-4C7F-A537-50F36F787687}" dt="2022-09-22T06:41:45.590" v="3816" actId="26606"/>
          <ac:grpSpMkLst>
            <pc:docMk/>
            <pc:sldMk cId="805072489" sldId="267"/>
            <ac:grpSpMk id="77" creationId="{032D8612-31EB-44CF-A1D0-14FD4C705424}"/>
          </ac:grpSpMkLst>
        </pc:grpChg>
        <pc:grpChg chg="add">
          <ac:chgData name="Karen Kazaryan" userId="29cb2be41ac6dd6c" providerId="LiveId" clId="{A21DA304-6293-4C7F-A537-50F36F787687}" dt="2022-09-22T06:41:45.590" v="3816" actId="26606"/>
          <ac:grpSpMkLst>
            <pc:docMk/>
            <pc:sldMk cId="805072489" sldId="267"/>
            <ac:grpSpMk id="87" creationId="{0C66A8B6-1F6E-4FCC-93B9-B9986B6FD111}"/>
          </ac:grpSpMkLst>
        </pc:grpChg>
        <pc:graphicFrameChg chg="add">
          <ac:chgData name="Karen Kazaryan" userId="29cb2be41ac6dd6c" providerId="LiveId" clId="{A21DA304-6293-4C7F-A537-50F36F787687}" dt="2022-09-22T06:41:45.590" v="3816" actId="26606"/>
          <ac:graphicFrameMkLst>
            <pc:docMk/>
            <pc:sldMk cId="805072489" sldId="267"/>
            <ac:graphicFrameMk id="81" creationId="{F8787643-5199-C058-16C6-D272B89B303C}"/>
          </ac:graphicFrameMkLst>
        </pc:graphicFrameChg>
        <pc:cxnChg chg="add del">
          <ac:chgData name="Karen Kazaryan" userId="29cb2be41ac6dd6c" providerId="LiveId" clId="{A21DA304-6293-4C7F-A537-50F36F787687}" dt="2022-09-22T06:40:58.891" v="3809" actId="26606"/>
          <ac:cxnSpMkLst>
            <pc:docMk/>
            <pc:sldMk cId="805072489" sldId="267"/>
            <ac:cxnSpMk id="54" creationId="{6CF1BAF6-AD41-4082-B212-8A1F9A2E8779}"/>
          </ac:cxnSpMkLst>
        </pc:cxnChg>
      </pc:sldChg>
      <pc:sldChg chg="addSp modSp add mod setBg">
        <pc:chgData name="Karen Kazaryan" userId="29cb2be41ac6dd6c" providerId="LiveId" clId="{A21DA304-6293-4C7F-A537-50F36F787687}" dt="2022-09-22T06:39:23.977" v="3787" actId="26606"/>
        <pc:sldMkLst>
          <pc:docMk/>
          <pc:sldMk cId="887247628" sldId="268"/>
        </pc:sldMkLst>
        <pc:spChg chg="mod">
          <ac:chgData name="Karen Kazaryan" userId="29cb2be41ac6dd6c" providerId="LiveId" clId="{A21DA304-6293-4C7F-A537-50F36F787687}" dt="2022-09-22T06:39:23.977" v="3787" actId="26606"/>
          <ac:spMkLst>
            <pc:docMk/>
            <pc:sldMk cId="887247628" sldId="268"/>
            <ac:spMk id="2" creationId="{2503D9B3-8AB8-E02C-B336-33C30C83FFF0}"/>
          </ac:spMkLst>
        </pc:spChg>
        <pc:spChg chg="mod">
          <ac:chgData name="Karen Kazaryan" userId="29cb2be41ac6dd6c" providerId="LiveId" clId="{A21DA304-6293-4C7F-A537-50F36F787687}" dt="2022-09-22T06:39:23.977" v="3787" actId="26606"/>
          <ac:spMkLst>
            <pc:docMk/>
            <pc:sldMk cId="887247628" sldId="268"/>
            <ac:spMk id="3" creationId="{55CD35D5-0FCF-6FB9-CCEF-EF287C435ED6}"/>
          </ac:spMkLst>
        </pc:spChg>
        <pc:spChg chg="add">
          <ac:chgData name="Karen Kazaryan" userId="29cb2be41ac6dd6c" providerId="LiveId" clId="{A21DA304-6293-4C7F-A537-50F36F787687}" dt="2022-09-22T06:39:23.977" v="3787" actId="26606"/>
          <ac:spMkLst>
            <pc:docMk/>
            <pc:sldMk cId="887247628" sldId="268"/>
            <ac:spMk id="8" creationId="{B6CDA21F-E7AF-4C75-8395-33F58D5B0E45}"/>
          </ac:spMkLst>
        </pc:spChg>
        <pc:spChg chg="add">
          <ac:chgData name="Karen Kazaryan" userId="29cb2be41ac6dd6c" providerId="LiveId" clId="{A21DA304-6293-4C7F-A537-50F36F787687}" dt="2022-09-22T06:39:23.977" v="3787" actId="26606"/>
          <ac:spMkLst>
            <pc:docMk/>
            <pc:sldMk cId="887247628" sldId="268"/>
            <ac:spMk id="15" creationId="{D5B0017B-2ECA-49AF-B397-DC140825DF8D}"/>
          </ac:spMkLst>
        </pc:spChg>
        <pc:grpChg chg="add">
          <ac:chgData name="Karen Kazaryan" userId="29cb2be41ac6dd6c" providerId="LiveId" clId="{A21DA304-6293-4C7F-A537-50F36F787687}" dt="2022-09-22T06:39:23.977" v="3787" actId="26606"/>
          <ac:grpSpMkLst>
            <pc:docMk/>
            <pc:sldMk cId="887247628" sldId="268"/>
            <ac:grpSpMk id="10" creationId="{AE1C45F0-260A-458C-96ED-C1F6D2151219}"/>
          </ac:grpSpMkLst>
        </pc:grpChg>
        <pc:cxnChg chg="add">
          <ac:chgData name="Karen Kazaryan" userId="29cb2be41ac6dd6c" providerId="LiveId" clId="{A21DA304-6293-4C7F-A537-50F36F787687}" dt="2022-09-22T06:39:23.977" v="3787" actId="26606"/>
          <ac:cxnSpMkLst>
            <pc:docMk/>
            <pc:sldMk cId="887247628" sldId="268"/>
            <ac:cxnSpMk id="17" creationId="{6CF1BAF6-AD41-4082-B212-8A1F9A2E8779}"/>
          </ac:cxnSpMkLst>
        </pc:cxnChg>
      </pc:sldChg>
      <pc:sldChg chg="new del">
        <pc:chgData name="Karen Kazaryan" userId="29cb2be41ac6dd6c" providerId="LiveId" clId="{A21DA304-6293-4C7F-A537-50F36F787687}" dt="2022-09-22T06:35:31.255" v="3695" actId="47"/>
        <pc:sldMkLst>
          <pc:docMk/>
          <pc:sldMk cId="3312508829" sldId="269"/>
        </pc:sldMkLst>
      </pc:sldChg>
      <pc:sldChg chg="addSp modSp new mod setBg">
        <pc:chgData name="Karen Kazaryan" userId="29cb2be41ac6dd6c" providerId="LiveId" clId="{A21DA304-6293-4C7F-A537-50F36F787687}" dt="2022-09-22T06:51:44.483" v="4305" actId="20577"/>
        <pc:sldMkLst>
          <pc:docMk/>
          <pc:sldMk cId="3624369791" sldId="269"/>
        </pc:sldMkLst>
        <pc:spChg chg="mod">
          <ac:chgData name="Karen Kazaryan" userId="29cb2be41ac6dd6c" providerId="LiveId" clId="{A21DA304-6293-4C7F-A537-50F36F787687}" dt="2022-09-22T06:44:52.319" v="3935" actId="20577"/>
          <ac:spMkLst>
            <pc:docMk/>
            <pc:sldMk cId="3624369791" sldId="269"/>
            <ac:spMk id="2" creationId="{801844EA-F471-75FF-2020-E9D6600B2C47}"/>
          </ac:spMkLst>
        </pc:spChg>
        <pc:spChg chg="mod">
          <ac:chgData name="Karen Kazaryan" userId="29cb2be41ac6dd6c" providerId="LiveId" clId="{A21DA304-6293-4C7F-A537-50F36F787687}" dt="2022-09-22T06:51:44.483" v="4305" actId="20577"/>
          <ac:spMkLst>
            <pc:docMk/>
            <pc:sldMk cId="3624369791" sldId="269"/>
            <ac:spMk id="3" creationId="{BB2FE567-035C-4A0F-FE85-2FE00468018F}"/>
          </ac:spMkLst>
        </pc:spChg>
        <pc:spChg chg="add">
          <ac:chgData name="Karen Kazaryan" userId="29cb2be41ac6dd6c" providerId="LiveId" clId="{A21DA304-6293-4C7F-A537-50F36F787687}" dt="2022-09-22T06:44:43.156" v="3882" actId="26606"/>
          <ac:spMkLst>
            <pc:docMk/>
            <pc:sldMk cId="3624369791" sldId="269"/>
            <ac:spMk id="8" creationId="{8B9AA7C6-5E5A-498E-A6DF-A943376E09BC}"/>
          </ac:spMkLst>
        </pc:spChg>
        <pc:spChg chg="add">
          <ac:chgData name="Karen Kazaryan" userId="29cb2be41ac6dd6c" providerId="LiveId" clId="{A21DA304-6293-4C7F-A537-50F36F787687}" dt="2022-09-22T06:44:43.156" v="3882" actId="26606"/>
          <ac:spMkLst>
            <pc:docMk/>
            <pc:sldMk cId="3624369791" sldId="269"/>
            <ac:spMk id="14" creationId="{81E140AE-0ABF-47C8-BF32-7D2F0CF2BA44}"/>
          </ac:spMkLst>
        </pc:spChg>
        <pc:spChg chg="add">
          <ac:chgData name="Karen Kazaryan" userId="29cb2be41ac6dd6c" providerId="LiveId" clId="{A21DA304-6293-4C7F-A537-50F36F787687}" dt="2022-09-22T06:44:43.156" v="3882" actId="26606"/>
          <ac:spMkLst>
            <pc:docMk/>
            <pc:sldMk cId="3624369791" sldId="269"/>
            <ac:spMk id="16" creationId="{CBC4F608-B4B8-48C3-9572-C0F061B1CD99}"/>
          </ac:spMkLst>
        </pc:spChg>
        <pc:grpChg chg="add">
          <ac:chgData name="Karen Kazaryan" userId="29cb2be41ac6dd6c" providerId="LiveId" clId="{A21DA304-6293-4C7F-A537-50F36F787687}" dt="2022-09-22T06:44:43.156" v="3882" actId="26606"/>
          <ac:grpSpMkLst>
            <pc:docMk/>
            <pc:sldMk cId="3624369791" sldId="269"/>
            <ac:grpSpMk id="10" creationId="{83EAB11A-76F7-48F4-9B4F-5BFDF4BF9670}"/>
          </ac:grpSpMkLst>
        </pc:gr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826094-CD1C-4397-BDB8-012FD7242F0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CED2A19-D91A-4CC8-9E99-4FFA6C2B269D}">
      <dgm:prSet/>
      <dgm:spPr/>
      <dgm:t>
        <a:bodyPr/>
        <a:lstStyle/>
        <a:p>
          <a:r>
            <a:rPr lang="ru-RU"/>
            <a:t>Регулирование платформ</a:t>
          </a:r>
          <a:endParaRPr lang="en-US"/>
        </a:p>
      </dgm:t>
    </dgm:pt>
    <dgm:pt modelId="{91AB1B1D-F76C-4EA9-87FF-96649AE6E01E}" type="parTrans" cxnId="{D27A2B53-D6D7-4BFF-8D86-FBC29B2F645B}">
      <dgm:prSet/>
      <dgm:spPr/>
      <dgm:t>
        <a:bodyPr/>
        <a:lstStyle/>
        <a:p>
          <a:endParaRPr lang="en-US"/>
        </a:p>
      </dgm:t>
    </dgm:pt>
    <dgm:pt modelId="{A21A4A72-CCDE-4927-9542-842C26397BF7}" type="sibTrans" cxnId="{D27A2B53-D6D7-4BFF-8D86-FBC29B2F645B}">
      <dgm:prSet/>
      <dgm:spPr/>
      <dgm:t>
        <a:bodyPr/>
        <a:lstStyle/>
        <a:p>
          <a:endParaRPr lang="en-US"/>
        </a:p>
      </dgm:t>
    </dgm:pt>
    <dgm:pt modelId="{C3E2A517-27B9-4418-A57B-F9C19A08F21B}">
      <dgm:prSet/>
      <dgm:spPr/>
      <dgm:t>
        <a:bodyPr/>
        <a:lstStyle/>
        <a:p>
          <a:r>
            <a:rPr lang="ru-RU"/>
            <a:t>Регулирование контента</a:t>
          </a:r>
          <a:endParaRPr lang="en-US"/>
        </a:p>
      </dgm:t>
    </dgm:pt>
    <dgm:pt modelId="{55EB3995-0D80-4A50-9927-8FE20E42EA2F}" type="parTrans" cxnId="{D1133238-BB53-4F88-883B-61177AFCBF1F}">
      <dgm:prSet/>
      <dgm:spPr/>
      <dgm:t>
        <a:bodyPr/>
        <a:lstStyle/>
        <a:p>
          <a:endParaRPr lang="en-US"/>
        </a:p>
      </dgm:t>
    </dgm:pt>
    <dgm:pt modelId="{0687F8A4-BBFA-4A91-96AD-A8DD25F2E8EF}" type="sibTrans" cxnId="{D1133238-BB53-4F88-883B-61177AFCBF1F}">
      <dgm:prSet/>
      <dgm:spPr/>
      <dgm:t>
        <a:bodyPr/>
        <a:lstStyle/>
        <a:p>
          <a:endParaRPr lang="en-US"/>
        </a:p>
      </dgm:t>
    </dgm:pt>
    <dgm:pt modelId="{33CE168B-37DF-4805-9D0B-FE1E38FC58C6}">
      <dgm:prSet/>
      <dgm:spPr/>
      <dgm:t>
        <a:bodyPr/>
        <a:lstStyle/>
        <a:p>
          <a:r>
            <a:rPr lang="ru-RU"/>
            <a:t>Общее регулирование телекомов и ОТТ</a:t>
          </a:r>
          <a:endParaRPr lang="en-US"/>
        </a:p>
      </dgm:t>
    </dgm:pt>
    <dgm:pt modelId="{B0017317-5C79-4EBD-B762-E2C61B282DF5}" type="parTrans" cxnId="{6557D535-985C-4DAE-AC31-E8C2253856AB}">
      <dgm:prSet/>
      <dgm:spPr/>
      <dgm:t>
        <a:bodyPr/>
        <a:lstStyle/>
        <a:p>
          <a:endParaRPr lang="en-US"/>
        </a:p>
      </dgm:t>
    </dgm:pt>
    <dgm:pt modelId="{39F68873-F491-4D1F-80F3-3D897E51C6CB}" type="sibTrans" cxnId="{6557D535-985C-4DAE-AC31-E8C2253856AB}">
      <dgm:prSet/>
      <dgm:spPr/>
      <dgm:t>
        <a:bodyPr/>
        <a:lstStyle/>
        <a:p>
          <a:endParaRPr lang="en-US"/>
        </a:p>
      </dgm:t>
    </dgm:pt>
    <dgm:pt modelId="{5236789B-3FEE-4AB5-9696-755F77604968}">
      <dgm:prSet/>
      <dgm:spPr/>
      <dgm:t>
        <a:bodyPr/>
        <a:lstStyle/>
        <a:p>
          <a:r>
            <a:rPr lang="ru-RU"/>
            <a:t>Сетевая нейтральность</a:t>
          </a:r>
          <a:endParaRPr lang="en-US"/>
        </a:p>
      </dgm:t>
    </dgm:pt>
    <dgm:pt modelId="{313911F8-D176-4B74-9F79-821770D0651F}" type="parTrans" cxnId="{A754FA5A-AAE3-4DD5-8AFE-4109E0780BAE}">
      <dgm:prSet/>
      <dgm:spPr/>
      <dgm:t>
        <a:bodyPr/>
        <a:lstStyle/>
        <a:p>
          <a:endParaRPr lang="en-US"/>
        </a:p>
      </dgm:t>
    </dgm:pt>
    <dgm:pt modelId="{1537E334-13DE-48FA-AD05-660BC517B0F0}" type="sibTrans" cxnId="{A754FA5A-AAE3-4DD5-8AFE-4109E0780BAE}">
      <dgm:prSet/>
      <dgm:spPr/>
      <dgm:t>
        <a:bodyPr/>
        <a:lstStyle/>
        <a:p>
          <a:endParaRPr lang="en-US"/>
        </a:p>
      </dgm:t>
    </dgm:pt>
    <dgm:pt modelId="{8A3F6260-6EF5-4415-A417-9004F990438C}">
      <dgm:prSet/>
      <dgm:spPr/>
      <dgm:t>
        <a:bodyPr/>
        <a:lstStyle/>
        <a:p>
          <a:r>
            <a:rPr lang="ru-RU"/>
            <a:t>Развитие инфраструктуры</a:t>
          </a:r>
          <a:endParaRPr lang="en-US"/>
        </a:p>
      </dgm:t>
    </dgm:pt>
    <dgm:pt modelId="{31E5AFFE-94F4-4A67-8053-138E12637731}" type="parTrans" cxnId="{B0856505-6DB5-4A6B-85CF-F33AA81147BA}">
      <dgm:prSet/>
      <dgm:spPr/>
      <dgm:t>
        <a:bodyPr/>
        <a:lstStyle/>
        <a:p>
          <a:endParaRPr lang="en-US"/>
        </a:p>
      </dgm:t>
    </dgm:pt>
    <dgm:pt modelId="{6E59A531-F108-46DB-979F-A2C1205F56C0}" type="sibTrans" cxnId="{B0856505-6DB5-4A6B-85CF-F33AA81147BA}">
      <dgm:prSet/>
      <dgm:spPr/>
      <dgm:t>
        <a:bodyPr/>
        <a:lstStyle/>
        <a:p>
          <a:endParaRPr lang="en-US"/>
        </a:p>
      </dgm:t>
    </dgm:pt>
    <dgm:pt modelId="{F3BAD4AB-7E03-47DD-A69B-37C6CE59B8C9}" type="pres">
      <dgm:prSet presAssocID="{F1826094-CD1C-4397-BDB8-012FD7242F07}" presName="linear" presStyleCnt="0">
        <dgm:presLayoutVars>
          <dgm:dir/>
          <dgm:animLvl val="lvl"/>
          <dgm:resizeHandles val="exact"/>
        </dgm:presLayoutVars>
      </dgm:prSet>
      <dgm:spPr/>
    </dgm:pt>
    <dgm:pt modelId="{E75F0645-3ECF-4857-B9AB-474ADAE42702}" type="pres">
      <dgm:prSet presAssocID="{2CED2A19-D91A-4CC8-9E99-4FFA6C2B269D}" presName="parentLin" presStyleCnt="0"/>
      <dgm:spPr/>
    </dgm:pt>
    <dgm:pt modelId="{AEDBC3B9-6332-4A99-BC5E-F81284941DE4}" type="pres">
      <dgm:prSet presAssocID="{2CED2A19-D91A-4CC8-9E99-4FFA6C2B269D}" presName="parentLeftMargin" presStyleLbl="node1" presStyleIdx="0" presStyleCnt="5"/>
      <dgm:spPr/>
    </dgm:pt>
    <dgm:pt modelId="{42238ABD-4E43-489D-A13B-C93E30E3913B}" type="pres">
      <dgm:prSet presAssocID="{2CED2A19-D91A-4CC8-9E99-4FFA6C2B269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653D568-2C5F-406C-9E20-39F38008AFDF}" type="pres">
      <dgm:prSet presAssocID="{2CED2A19-D91A-4CC8-9E99-4FFA6C2B269D}" presName="negativeSpace" presStyleCnt="0"/>
      <dgm:spPr/>
    </dgm:pt>
    <dgm:pt modelId="{0875904E-D261-4420-829F-E4DFD3A582D7}" type="pres">
      <dgm:prSet presAssocID="{2CED2A19-D91A-4CC8-9E99-4FFA6C2B269D}" presName="childText" presStyleLbl="conFgAcc1" presStyleIdx="0" presStyleCnt="5">
        <dgm:presLayoutVars>
          <dgm:bulletEnabled val="1"/>
        </dgm:presLayoutVars>
      </dgm:prSet>
      <dgm:spPr/>
    </dgm:pt>
    <dgm:pt modelId="{29C4D415-6F29-438E-B948-77012A9D0468}" type="pres">
      <dgm:prSet presAssocID="{A21A4A72-CCDE-4927-9542-842C26397BF7}" presName="spaceBetweenRectangles" presStyleCnt="0"/>
      <dgm:spPr/>
    </dgm:pt>
    <dgm:pt modelId="{7079956D-9296-40FB-BDA6-7DEC28239FA7}" type="pres">
      <dgm:prSet presAssocID="{C3E2A517-27B9-4418-A57B-F9C19A08F21B}" presName="parentLin" presStyleCnt="0"/>
      <dgm:spPr/>
    </dgm:pt>
    <dgm:pt modelId="{CFCE166C-83E0-4562-8E27-3DCEEBF2D938}" type="pres">
      <dgm:prSet presAssocID="{C3E2A517-27B9-4418-A57B-F9C19A08F21B}" presName="parentLeftMargin" presStyleLbl="node1" presStyleIdx="0" presStyleCnt="5"/>
      <dgm:spPr/>
    </dgm:pt>
    <dgm:pt modelId="{168F698C-028A-443D-B13B-5E642B0A753E}" type="pres">
      <dgm:prSet presAssocID="{C3E2A517-27B9-4418-A57B-F9C19A08F21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4A58A1A-DE97-46CA-B717-D3AEEA2C83E3}" type="pres">
      <dgm:prSet presAssocID="{C3E2A517-27B9-4418-A57B-F9C19A08F21B}" presName="negativeSpace" presStyleCnt="0"/>
      <dgm:spPr/>
    </dgm:pt>
    <dgm:pt modelId="{686D1568-245A-4AF2-B854-58E47B4ADA69}" type="pres">
      <dgm:prSet presAssocID="{C3E2A517-27B9-4418-A57B-F9C19A08F21B}" presName="childText" presStyleLbl="conFgAcc1" presStyleIdx="1" presStyleCnt="5">
        <dgm:presLayoutVars>
          <dgm:bulletEnabled val="1"/>
        </dgm:presLayoutVars>
      </dgm:prSet>
      <dgm:spPr/>
    </dgm:pt>
    <dgm:pt modelId="{9E2DA0B8-5BDF-4AA3-A712-72F12A49DBEA}" type="pres">
      <dgm:prSet presAssocID="{0687F8A4-BBFA-4A91-96AD-A8DD25F2E8EF}" presName="spaceBetweenRectangles" presStyleCnt="0"/>
      <dgm:spPr/>
    </dgm:pt>
    <dgm:pt modelId="{8956D3FE-CD6F-4C50-B6AC-6D899CAF2B8C}" type="pres">
      <dgm:prSet presAssocID="{33CE168B-37DF-4805-9D0B-FE1E38FC58C6}" presName="parentLin" presStyleCnt="0"/>
      <dgm:spPr/>
    </dgm:pt>
    <dgm:pt modelId="{1B7A2D1C-4332-48D5-8BA4-26B2447918E5}" type="pres">
      <dgm:prSet presAssocID="{33CE168B-37DF-4805-9D0B-FE1E38FC58C6}" presName="parentLeftMargin" presStyleLbl="node1" presStyleIdx="1" presStyleCnt="5"/>
      <dgm:spPr/>
    </dgm:pt>
    <dgm:pt modelId="{AF9B812C-12EB-4581-9BCE-D5C01849260F}" type="pres">
      <dgm:prSet presAssocID="{33CE168B-37DF-4805-9D0B-FE1E38FC58C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E5BABE1-3ECA-4FD9-B55B-6EC64658A45A}" type="pres">
      <dgm:prSet presAssocID="{33CE168B-37DF-4805-9D0B-FE1E38FC58C6}" presName="negativeSpace" presStyleCnt="0"/>
      <dgm:spPr/>
    </dgm:pt>
    <dgm:pt modelId="{30E723EA-2331-429F-A1D4-0A36BC3890F1}" type="pres">
      <dgm:prSet presAssocID="{33CE168B-37DF-4805-9D0B-FE1E38FC58C6}" presName="childText" presStyleLbl="conFgAcc1" presStyleIdx="2" presStyleCnt="5">
        <dgm:presLayoutVars>
          <dgm:bulletEnabled val="1"/>
        </dgm:presLayoutVars>
      </dgm:prSet>
      <dgm:spPr/>
    </dgm:pt>
    <dgm:pt modelId="{371A0C80-DE4D-48C2-B260-F02C89DF9355}" type="pres">
      <dgm:prSet presAssocID="{39F68873-F491-4D1F-80F3-3D897E51C6CB}" presName="spaceBetweenRectangles" presStyleCnt="0"/>
      <dgm:spPr/>
    </dgm:pt>
    <dgm:pt modelId="{4B342F4E-A171-4A0F-8C2C-28537F2A7DDD}" type="pres">
      <dgm:prSet presAssocID="{5236789B-3FEE-4AB5-9696-755F77604968}" presName="parentLin" presStyleCnt="0"/>
      <dgm:spPr/>
    </dgm:pt>
    <dgm:pt modelId="{AA4A6354-10E3-411C-B1D2-32DE07C4A272}" type="pres">
      <dgm:prSet presAssocID="{5236789B-3FEE-4AB5-9696-755F77604968}" presName="parentLeftMargin" presStyleLbl="node1" presStyleIdx="2" presStyleCnt="5"/>
      <dgm:spPr/>
    </dgm:pt>
    <dgm:pt modelId="{D34921E5-9AF5-4728-8053-22C488DDC5FE}" type="pres">
      <dgm:prSet presAssocID="{5236789B-3FEE-4AB5-9696-755F7760496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A167EB0-7E46-4474-B436-53F232153056}" type="pres">
      <dgm:prSet presAssocID="{5236789B-3FEE-4AB5-9696-755F77604968}" presName="negativeSpace" presStyleCnt="0"/>
      <dgm:spPr/>
    </dgm:pt>
    <dgm:pt modelId="{A9F2E06C-4A7E-47D2-A9EA-A7AFB535E9B6}" type="pres">
      <dgm:prSet presAssocID="{5236789B-3FEE-4AB5-9696-755F77604968}" presName="childText" presStyleLbl="conFgAcc1" presStyleIdx="3" presStyleCnt="5">
        <dgm:presLayoutVars>
          <dgm:bulletEnabled val="1"/>
        </dgm:presLayoutVars>
      </dgm:prSet>
      <dgm:spPr/>
    </dgm:pt>
    <dgm:pt modelId="{02E5A150-EA7F-421D-B850-633287FB666F}" type="pres">
      <dgm:prSet presAssocID="{1537E334-13DE-48FA-AD05-660BC517B0F0}" presName="spaceBetweenRectangles" presStyleCnt="0"/>
      <dgm:spPr/>
    </dgm:pt>
    <dgm:pt modelId="{DB6DA32E-4AF8-4986-8530-F899A3C14642}" type="pres">
      <dgm:prSet presAssocID="{8A3F6260-6EF5-4415-A417-9004F990438C}" presName="parentLin" presStyleCnt="0"/>
      <dgm:spPr/>
    </dgm:pt>
    <dgm:pt modelId="{F4367E9B-65B0-4B17-85F4-EC11145B0261}" type="pres">
      <dgm:prSet presAssocID="{8A3F6260-6EF5-4415-A417-9004F990438C}" presName="parentLeftMargin" presStyleLbl="node1" presStyleIdx="3" presStyleCnt="5"/>
      <dgm:spPr/>
    </dgm:pt>
    <dgm:pt modelId="{CDE295AD-C61D-44D9-9377-3A3258D68E5B}" type="pres">
      <dgm:prSet presAssocID="{8A3F6260-6EF5-4415-A417-9004F990438C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692D8DF-D1EA-4031-A30C-14CDFF0AAD3F}" type="pres">
      <dgm:prSet presAssocID="{8A3F6260-6EF5-4415-A417-9004F990438C}" presName="negativeSpace" presStyleCnt="0"/>
      <dgm:spPr/>
    </dgm:pt>
    <dgm:pt modelId="{FF57F534-8D28-416D-8352-0976B8F5DD5C}" type="pres">
      <dgm:prSet presAssocID="{8A3F6260-6EF5-4415-A417-9004F990438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0856505-6DB5-4A6B-85CF-F33AA81147BA}" srcId="{F1826094-CD1C-4397-BDB8-012FD7242F07}" destId="{8A3F6260-6EF5-4415-A417-9004F990438C}" srcOrd="4" destOrd="0" parTransId="{31E5AFFE-94F4-4A67-8053-138E12637731}" sibTransId="{6E59A531-F108-46DB-979F-A2C1205F56C0}"/>
    <dgm:cxn modelId="{C4CC4C10-E388-4E23-A8D3-36F9F31B1539}" type="presOf" srcId="{C3E2A517-27B9-4418-A57B-F9C19A08F21B}" destId="{168F698C-028A-443D-B13B-5E642B0A753E}" srcOrd="1" destOrd="0" presId="urn:microsoft.com/office/officeart/2005/8/layout/list1"/>
    <dgm:cxn modelId="{F22DC224-C569-4586-8B37-618BD4D73659}" type="presOf" srcId="{2CED2A19-D91A-4CC8-9E99-4FFA6C2B269D}" destId="{42238ABD-4E43-489D-A13B-C93E30E3913B}" srcOrd="1" destOrd="0" presId="urn:microsoft.com/office/officeart/2005/8/layout/list1"/>
    <dgm:cxn modelId="{FEE0B82A-48A9-4322-A52B-73B8C93C82E5}" type="presOf" srcId="{33CE168B-37DF-4805-9D0B-FE1E38FC58C6}" destId="{1B7A2D1C-4332-48D5-8BA4-26B2447918E5}" srcOrd="0" destOrd="0" presId="urn:microsoft.com/office/officeart/2005/8/layout/list1"/>
    <dgm:cxn modelId="{6557D535-985C-4DAE-AC31-E8C2253856AB}" srcId="{F1826094-CD1C-4397-BDB8-012FD7242F07}" destId="{33CE168B-37DF-4805-9D0B-FE1E38FC58C6}" srcOrd="2" destOrd="0" parTransId="{B0017317-5C79-4EBD-B762-E2C61B282DF5}" sibTransId="{39F68873-F491-4D1F-80F3-3D897E51C6CB}"/>
    <dgm:cxn modelId="{D1133238-BB53-4F88-883B-61177AFCBF1F}" srcId="{F1826094-CD1C-4397-BDB8-012FD7242F07}" destId="{C3E2A517-27B9-4418-A57B-F9C19A08F21B}" srcOrd="1" destOrd="0" parTransId="{55EB3995-0D80-4A50-9927-8FE20E42EA2F}" sibTransId="{0687F8A4-BBFA-4A91-96AD-A8DD25F2E8EF}"/>
    <dgm:cxn modelId="{091A363A-9776-4EA9-AEEB-72D831C04F4A}" type="presOf" srcId="{5236789B-3FEE-4AB5-9696-755F77604968}" destId="{D34921E5-9AF5-4728-8053-22C488DDC5FE}" srcOrd="1" destOrd="0" presId="urn:microsoft.com/office/officeart/2005/8/layout/list1"/>
    <dgm:cxn modelId="{128F8D5E-C148-41BF-8220-624DCD1CBA07}" type="presOf" srcId="{33CE168B-37DF-4805-9D0B-FE1E38FC58C6}" destId="{AF9B812C-12EB-4581-9BCE-D5C01849260F}" srcOrd="1" destOrd="0" presId="urn:microsoft.com/office/officeart/2005/8/layout/list1"/>
    <dgm:cxn modelId="{065E2C6D-9881-432A-A728-7FA10DA6978E}" type="presOf" srcId="{5236789B-3FEE-4AB5-9696-755F77604968}" destId="{AA4A6354-10E3-411C-B1D2-32DE07C4A272}" srcOrd="0" destOrd="0" presId="urn:microsoft.com/office/officeart/2005/8/layout/list1"/>
    <dgm:cxn modelId="{7BAC706D-EC67-4325-836D-F5ABE62323B9}" type="presOf" srcId="{8A3F6260-6EF5-4415-A417-9004F990438C}" destId="{F4367E9B-65B0-4B17-85F4-EC11145B0261}" srcOrd="0" destOrd="0" presId="urn:microsoft.com/office/officeart/2005/8/layout/list1"/>
    <dgm:cxn modelId="{D27A2B53-D6D7-4BFF-8D86-FBC29B2F645B}" srcId="{F1826094-CD1C-4397-BDB8-012FD7242F07}" destId="{2CED2A19-D91A-4CC8-9E99-4FFA6C2B269D}" srcOrd="0" destOrd="0" parTransId="{91AB1B1D-F76C-4EA9-87FF-96649AE6E01E}" sibTransId="{A21A4A72-CCDE-4927-9542-842C26397BF7}"/>
    <dgm:cxn modelId="{A754FA5A-AAE3-4DD5-8AFE-4109E0780BAE}" srcId="{F1826094-CD1C-4397-BDB8-012FD7242F07}" destId="{5236789B-3FEE-4AB5-9696-755F77604968}" srcOrd="3" destOrd="0" parTransId="{313911F8-D176-4B74-9F79-821770D0651F}" sibTransId="{1537E334-13DE-48FA-AD05-660BC517B0F0}"/>
    <dgm:cxn modelId="{0679E87C-A0C5-4B51-A3D2-B6A4D630CEC7}" type="presOf" srcId="{F1826094-CD1C-4397-BDB8-012FD7242F07}" destId="{F3BAD4AB-7E03-47DD-A69B-37C6CE59B8C9}" srcOrd="0" destOrd="0" presId="urn:microsoft.com/office/officeart/2005/8/layout/list1"/>
    <dgm:cxn modelId="{E7E744AB-A4D1-47EA-8E21-CBB21F211D7B}" type="presOf" srcId="{8A3F6260-6EF5-4415-A417-9004F990438C}" destId="{CDE295AD-C61D-44D9-9377-3A3258D68E5B}" srcOrd="1" destOrd="0" presId="urn:microsoft.com/office/officeart/2005/8/layout/list1"/>
    <dgm:cxn modelId="{DB9B76CF-DBDA-4E79-A141-7B2DC4D99D33}" type="presOf" srcId="{C3E2A517-27B9-4418-A57B-F9C19A08F21B}" destId="{CFCE166C-83E0-4562-8E27-3DCEEBF2D938}" srcOrd="0" destOrd="0" presId="urn:microsoft.com/office/officeart/2005/8/layout/list1"/>
    <dgm:cxn modelId="{A57F73EA-8598-40C7-B3BD-A99E02E113D7}" type="presOf" srcId="{2CED2A19-D91A-4CC8-9E99-4FFA6C2B269D}" destId="{AEDBC3B9-6332-4A99-BC5E-F81284941DE4}" srcOrd="0" destOrd="0" presId="urn:microsoft.com/office/officeart/2005/8/layout/list1"/>
    <dgm:cxn modelId="{0C8B35DF-AC0F-4EE3-9232-E67E5AAC59E1}" type="presParOf" srcId="{F3BAD4AB-7E03-47DD-A69B-37C6CE59B8C9}" destId="{E75F0645-3ECF-4857-B9AB-474ADAE42702}" srcOrd="0" destOrd="0" presId="urn:microsoft.com/office/officeart/2005/8/layout/list1"/>
    <dgm:cxn modelId="{2451922C-F586-4164-A113-A2DF0B3ACA2C}" type="presParOf" srcId="{E75F0645-3ECF-4857-B9AB-474ADAE42702}" destId="{AEDBC3B9-6332-4A99-BC5E-F81284941DE4}" srcOrd="0" destOrd="0" presId="urn:microsoft.com/office/officeart/2005/8/layout/list1"/>
    <dgm:cxn modelId="{06290C18-328C-44C1-8380-AA129AD6D24F}" type="presParOf" srcId="{E75F0645-3ECF-4857-B9AB-474ADAE42702}" destId="{42238ABD-4E43-489D-A13B-C93E30E3913B}" srcOrd="1" destOrd="0" presId="urn:microsoft.com/office/officeart/2005/8/layout/list1"/>
    <dgm:cxn modelId="{4A12856D-4D0B-4196-BA3A-CD7E503B3428}" type="presParOf" srcId="{F3BAD4AB-7E03-47DD-A69B-37C6CE59B8C9}" destId="{8653D568-2C5F-406C-9E20-39F38008AFDF}" srcOrd="1" destOrd="0" presId="urn:microsoft.com/office/officeart/2005/8/layout/list1"/>
    <dgm:cxn modelId="{337B47EF-AB2C-4B22-8D0B-476AD97C6965}" type="presParOf" srcId="{F3BAD4AB-7E03-47DD-A69B-37C6CE59B8C9}" destId="{0875904E-D261-4420-829F-E4DFD3A582D7}" srcOrd="2" destOrd="0" presId="urn:microsoft.com/office/officeart/2005/8/layout/list1"/>
    <dgm:cxn modelId="{63EE54F9-2C11-45E3-B408-32FCC80D8794}" type="presParOf" srcId="{F3BAD4AB-7E03-47DD-A69B-37C6CE59B8C9}" destId="{29C4D415-6F29-438E-B948-77012A9D0468}" srcOrd="3" destOrd="0" presId="urn:microsoft.com/office/officeart/2005/8/layout/list1"/>
    <dgm:cxn modelId="{714E1F8E-7EBC-476F-BD60-5AF67570556F}" type="presParOf" srcId="{F3BAD4AB-7E03-47DD-A69B-37C6CE59B8C9}" destId="{7079956D-9296-40FB-BDA6-7DEC28239FA7}" srcOrd="4" destOrd="0" presId="urn:microsoft.com/office/officeart/2005/8/layout/list1"/>
    <dgm:cxn modelId="{546A75FC-36E8-4DD8-9DE0-C82591A277B3}" type="presParOf" srcId="{7079956D-9296-40FB-BDA6-7DEC28239FA7}" destId="{CFCE166C-83E0-4562-8E27-3DCEEBF2D938}" srcOrd="0" destOrd="0" presId="urn:microsoft.com/office/officeart/2005/8/layout/list1"/>
    <dgm:cxn modelId="{E30CAF13-A6EB-4679-A73E-0EBA6F885D23}" type="presParOf" srcId="{7079956D-9296-40FB-BDA6-7DEC28239FA7}" destId="{168F698C-028A-443D-B13B-5E642B0A753E}" srcOrd="1" destOrd="0" presId="urn:microsoft.com/office/officeart/2005/8/layout/list1"/>
    <dgm:cxn modelId="{0F2A386D-63A7-46CB-8254-CFA608545B4F}" type="presParOf" srcId="{F3BAD4AB-7E03-47DD-A69B-37C6CE59B8C9}" destId="{C4A58A1A-DE97-46CA-B717-D3AEEA2C83E3}" srcOrd="5" destOrd="0" presId="urn:microsoft.com/office/officeart/2005/8/layout/list1"/>
    <dgm:cxn modelId="{DDC74C64-18D0-4EF2-890F-FD0CF48913B6}" type="presParOf" srcId="{F3BAD4AB-7E03-47DD-A69B-37C6CE59B8C9}" destId="{686D1568-245A-4AF2-B854-58E47B4ADA69}" srcOrd="6" destOrd="0" presId="urn:microsoft.com/office/officeart/2005/8/layout/list1"/>
    <dgm:cxn modelId="{D85DE0C7-3940-40C7-A33A-94DAFFFAC0C3}" type="presParOf" srcId="{F3BAD4AB-7E03-47DD-A69B-37C6CE59B8C9}" destId="{9E2DA0B8-5BDF-4AA3-A712-72F12A49DBEA}" srcOrd="7" destOrd="0" presId="urn:microsoft.com/office/officeart/2005/8/layout/list1"/>
    <dgm:cxn modelId="{C60168BE-88D8-4697-BCC6-6541A26F7B5C}" type="presParOf" srcId="{F3BAD4AB-7E03-47DD-A69B-37C6CE59B8C9}" destId="{8956D3FE-CD6F-4C50-B6AC-6D899CAF2B8C}" srcOrd="8" destOrd="0" presId="urn:microsoft.com/office/officeart/2005/8/layout/list1"/>
    <dgm:cxn modelId="{B1EC2F7E-29EB-4B93-A317-A74B9D585523}" type="presParOf" srcId="{8956D3FE-CD6F-4C50-B6AC-6D899CAF2B8C}" destId="{1B7A2D1C-4332-48D5-8BA4-26B2447918E5}" srcOrd="0" destOrd="0" presId="urn:microsoft.com/office/officeart/2005/8/layout/list1"/>
    <dgm:cxn modelId="{6186D178-9FCE-4FAA-AB08-8F0C290FE19A}" type="presParOf" srcId="{8956D3FE-CD6F-4C50-B6AC-6D899CAF2B8C}" destId="{AF9B812C-12EB-4581-9BCE-D5C01849260F}" srcOrd="1" destOrd="0" presId="urn:microsoft.com/office/officeart/2005/8/layout/list1"/>
    <dgm:cxn modelId="{09A6DC2C-73DC-4EC1-B560-A7E21FF25AF6}" type="presParOf" srcId="{F3BAD4AB-7E03-47DD-A69B-37C6CE59B8C9}" destId="{8E5BABE1-3ECA-4FD9-B55B-6EC64658A45A}" srcOrd="9" destOrd="0" presId="urn:microsoft.com/office/officeart/2005/8/layout/list1"/>
    <dgm:cxn modelId="{068853F9-1628-4753-8C67-BA63058EE70D}" type="presParOf" srcId="{F3BAD4AB-7E03-47DD-A69B-37C6CE59B8C9}" destId="{30E723EA-2331-429F-A1D4-0A36BC3890F1}" srcOrd="10" destOrd="0" presId="urn:microsoft.com/office/officeart/2005/8/layout/list1"/>
    <dgm:cxn modelId="{38F4BFE8-6085-4B8D-B7D9-318C71293F42}" type="presParOf" srcId="{F3BAD4AB-7E03-47DD-A69B-37C6CE59B8C9}" destId="{371A0C80-DE4D-48C2-B260-F02C89DF9355}" srcOrd="11" destOrd="0" presId="urn:microsoft.com/office/officeart/2005/8/layout/list1"/>
    <dgm:cxn modelId="{CB69FE2E-4D06-4225-BF3F-1CBD7A537CDD}" type="presParOf" srcId="{F3BAD4AB-7E03-47DD-A69B-37C6CE59B8C9}" destId="{4B342F4E-A171-4A0F-8C2C-28537F2A7DDD}" srcOrd="12" destOrd="0" presId="urn:microsoft.com/office/officeart/2005/8/layout/list1"/>
    <dgm:cxn modelId="{FEF9024E-883D-4165-B1FF-B0C36D0C31DA}" type="presParOf" srcId="{4B342F4E-A171-4A0F-8C2C-28537F2A7DDD}" destId="{AA4A6354-10E3-411C-B1D2-32DE07C4A272}" srcOrd="0" destOrd="0" presId="urn:microsoft.com/office/officeart/2005/8/layout/list1"/>
    <dgm:cxn modelId="{1DBD07C0-131D-46F5-9A1F-B37FC739C341}" type="presParOf" srcId="{4B342F4E-A171-4A0F-8C2C-28537F2A7DDD}" destId="{D34921E5-9AF5-4728-8053-22C488DDC5FE}" srcOrd="1" destOrd="0" presId="urn:microsoft.com/office/officeart/2005/8/layout/list1"/>
    <dgm:cxn modelId="{2E078273-805D-4BA4-BFF8-F250BC3E56CB}" type="presParOf" srcId="{F3BAD4AB-7E03-47DD-A69B-37C6CE59B8C9}" destId="{4A167EB0-7E46-4474-B436-53F232153056}" srcOrd="13" destOrd="0" presId="urn:microsoft.com/office/officeart/2005/8/layout/list1"/>
    <dgm:cxn modelId="{2B9B5028-A5A1-40BD-A9F4-91FC7E5EDF32}" type="presParOf" srcId="{F3BAD4AB-7E03-47DD-A69B-37C6CE59B8C9}" destId="{A9F2E06C-4A7E-47D2-A9EA-A7AFB535E9B6}" srcOrd="14" destOrd="0" presId="urn:microsoft.com/office/officeart/2005/8/layout/list1"/>
    <dgm:cxn modelId="{0406A708-8F52-4673-872A-8820AE0B9E08}" type="presParOf" srcId="{F3BAD4AB-7E03-47DD-A69B-37C6CE59B8C9}" destId="{02E5A150-EA7F-421D-B850-633287FB666F}" srcOrd="15" destOrd="0" presId="urn:microsoft.com/office/officeart/2005/8/layout/list1"/>
    <dgm:cxn modelId="{4162CD1A-B49D-4304-88C5-C2321EEE2502}" type="presParOf" srcId="{F3BAD4AB-7E03-47DD-A69B-37C6CE59B8C9}" destId="{DB6DA32E-4AF8-4986-8530-F899A3C14642}" srcOrd="16" destOrd="0" presId="urn:microsoft.com/office/officeart/2005/8/layout/list1"/>
    <dgm:cxn modelId="{86F7F2BC-4EBF-4F9F-B3BC-C76D24248DB5}" type="presParOf" srcId="{DB6DA32E-4AF8-4986-8530-F899A3C14642}" destId="{F4367E9B-65B0-4B17-85F4-EC11145B0261}" srcOrd="0" destOrd="0" presId="urn:microsoft.com/office/officeart/2005/8/layout/list1"/>
    <dgm:cxn modelId="{66D76EE4-D5CA-4EC4-A30F-E268DBA0F200}" type="presParOf" srcId="{DB6DA32E-4AF8-4986-8530-F899A3C14642}" destId="{CDE295AD-C61D-44D9-9377-3A3258D68E5B}" srcOrd="1" destOrd="0" presId="urn:microsoft.com/office/officeart/2005/8/layout/list1"/>
    <dgm:cxn modelId="{6D6D3230-65C8-43F0-A0AE-512B3923E245}" type="presParOf" srcId="{F3BAD4AB-7E03-47DD-A69B-37C6CE59B8C9}" destId="{E692D8DF-D1EA-4031-A30C-14CDFF0AAD3F}" srcOrd="17" destOrd="0" presId="urn:microsoft.com/office/officeart/2005/8/layout/list1"/>
    <dgm:cxn modelId="{8163B825-E9F3-4607-A726-90EEF5358675}" type="presParOf" srcId="{F3BAD4AB-7E03-47DD-A69B-37C6CE59B8C9}" destId="{FF57F534-8D28-416D-8352-0976B8F5DD5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6A154F-3F85-4FF4-A40F-B2A9956F857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64C9C0D-7FDE-4543-8C11-C77D7AFFE4F4}">
      <dgm:prSet/>
      <dgm:spPr/>
      <dgm:t>
        <a:bodyPr/>
        <a:lstStyle/>
        <a:p>
          <a:r>
            <a:rPr lang="ru-RU"/>
            <a:t>Сетевая нейтральность снова в повестке регуляторов. </a:t>
          </a:r>
          <a:endParaRPr lang="en-US"/>
        </a:p>
      </dgm:t>
    </dgm:pt>
    <dgm:pt modelId="{B8FA4223-E121-4503-A6C0-249A3651AF33}" type="parTrans" cxnId="{D2757B37-1A2F-4EA7-AC41-9AEF19455CD3}">
      <dgm:prSet/>
      <dgm:spPr/>
      <dgm:t>
        <a:bodyPr/>
        <a:lstStyle/>
        <a:p>
          <a:endParaRPr lang="en-US"/>
        </a:p>
      </dgm:t>
    </dgm:pt>
    <dgm:pt modelId="{8C6F5E6D-41DD-4C97-8EAD-25D4D610B6EF}" type="sibTrans" cxnId="{D2757B37-1A2F-4EA7-AC41-9AEF19455CD3}">
      <dgm:prSet/>
      <dgm:spPr/>
      <dgm:t>
        <a:bodyPr/>
        <a:lstStyle/>
        <a:p>
          <a:endParaRPr lang="en-US"/>
        </a:p>
      </dgm:t>
    </dgm:pt>
    <dgm:pt modelId="{DFE4A696-CFD8-4D70-B6B9-A3645229D17A}">
      <dgm:prSet/>
      <dgm:spPr/>
      <dgm:t>
        <a:bodyPr/>
        <a:lstStyle/>
        <a:p>
          <a:r>
            <a:rPr lang="ru-RU"/>
            <a:t>Запрет «нулевых» тарифов на определенные услуги</a:t>
          </a:r>
          <a:endParaRPr lang="en-US"/>
        </a:p>
      </dgm:t>
    </dgm:pt>
    <dgm:pt modelId="{9B8AAB97-4FEE-445B-8347-E9FDCFE20055}" type="parTrans" cxnId="{0D99BE9F-2565-4CE8-B1D9-52A632FD6BD5}">
      <dgm:prSet/>
      <dgm:spPr/>
      <dgm:t>
        <a:bodyPr/>
        <a:lstStyle/>
        <a:p>
          <a:endParaRPr lang="en-US"/>
        </a:p>
      </dgm:t>
    </dgm:pt>
    <dgm:pt modelId="{7BCF8698-4C00-4219-B5EE-006228496E12}" type="sibTrans" cxnId="{0D99BE9F-2565-4CE8-B1D9-52A632FD6BD5}">
      <dgm:prSet/>
      <dgm:spPr/>
      <dgm:t>
        <a:bodyPr/>
        <a:lstStyle/>
        <a:p>
          <a:endParaRPr lang="en-US"/>
        </a:p>
      </dgm:t>
    </dgm:pt>
    <dgm:pt modelId="{1066EA2C-F8AA-4005-9563-C417601CD9A5}">
      <dgm:prSet/>
      <dgm:spPr/>
      <dgm:t>
        <a:bodyPr/>
        <a:lstStyle/>
        <a:p>
          <a:r>
            <a:rPr lang="ru-RU"/>
            <a:t>Запрет дискриминации трафика</a:t>
          </a:r>
          <a:endParaRPr lang="en-US"/>
        </a:p>
      </dgm:t>
    </dgm:pt>
    <dgm:pt modelId="{14B0D40B-3146-433F-A834-0C0C0E352D32}" type="parTrans" cxnId="{8599CC7A-45A7-4B9D-9B1F-7A70E79118EA}">
      <dgm:prSet/>
      <dgm:spPr/>
      <dgm:t>
        <a:bodyPr/>
        <a:lstStyle/>
        <a:p>
          <a:endParaRPr lang="en-US"/>
        </a:p>
      </dgm:t>
    </dgm:pt>
    <dgm:pt modelId="{9CCFC124-9F1C-4820-9C89-F59FFE1ECFD8}" type="sibTrans" cxnId="{8599CC7A-45A7-4B9D-9B1F-7A70E79118EA}">
      <dgm:prSet/>
      <dgm:spPr/>
      <dgm:t>
        <a:bodyPr/>
        <a:lstStyle/>
        <a:p>
          <a:endParaRPr lang="en-US"/>
        </a:p>
      </dgm:t>
    </dgm:pt>
    <dgm:pt modelId="{F1BBCEAA-BF36-4E03-B6E4-F53578BC8D80}">
      <dgm:prSet/>
      <dgm:spPr/>
      <dgm:t>
        <a:bodyPr/>
        <a:lstStyle/>
        <a:p>
          <a:r>
            <a:rPr lang="ru-RU"/>
            <a:t>Но – обсуждения о необходимости цифровых платформ инвестировать в инфраструктуру</a:t>
          </a:r>
          <a:endParaRPr lang="en-US"/>
        </a:p>
      </dgm:t>
    </dgm:pt>
    <dgm:pt modelId="{66AF0F7C-A730-41B3-ABF2-675B655A5AE5}" type="parTrans" cxnId="{4AE23D6D-5DD0-405A-B727-5E2E3446086E}">
      <dgm:prSet/>
      <dgm:spPr/>
      <dgm:t>
        <a:bodyPr/>
        <a:lstStyle/>
        <a:p>
          <a:endParaRPr lang="en-US"/>
        </a:p>
      </dgm:t>
    </dgm:pt>
    <dgm:pt modelId="{BF392967-5AF2-44D3-9537-05F00ACBAEFD}" type="sibTrans" cxnId="{4AE23D6D-5DD0-405A-B727-5E2E3446086E}">
      <dgm:prSet/>
      <dgm:spPr/>
      <dgm:t>
        <a:bodyPr/>
        <a:lstStyle/>
        <a:p>
          <a:endParaRPr lang="en-US"/>
        </a:p>
      </dgm:t>
    </dgm:pt>
    <dgm:pt modelId="{99B91CC8-B800-498F-A213-2AE2B032EBDF}" type="pres">
      <dgm:prSet presAssocID="{7C6A154F-3F85-4FF4-A40F-B2A9956F857B}" presName="linear" presStyleCnt="0">
        <dgm:presLayoutVars>
          <dgm:animLvl val="lvl"/>
          <dgm:resizeHandles val="exact"/>
        </dgm:presLayoutVars>
      </dgm:prSet>
      <dgm:spPr/>
    </dgm:pt>
    <dgm:pt modelId="{D1571180-A963-44FD-A5CB-7E7F34C00B0B}" type="pres">
      <dgm:prSet presAssocID="{C64C9C0D-7FDE-4543-8C11-C77D7AFFE4F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A2412C2-5289-4F7F-A5F8-A2862B354E70}" type="pres">
      <dgm:prSet presAssocID="{C64C9C0D-7FDE-4543-8C11-C77D7AFFE4F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D281A11-AF61-46D1-8B8C-982E8A409E6D}" type="presOf" srcId="{1066EA2C-F8AA-4005-9563-C417601CD9A5}" destId="{AA2412C2-5289-4F7F-A5F8-A2862B354E70}" srcOrd="0" destOrd="1" presId="urn:microsoft.com/office/officeart/2005/8/layout/vList2"/>
    <dgm:cxn modelId="{D36FB933-40DA-464B-9260-E3C07FE6FD7B}" type="presOf" srcId="{DFE4A696-CFD8-4D70-B6B9-A3645229D17A}" destId="{AA2412C2-5289-4F7F-A5F8-A2862B354E70}" srcOrd="0" destOrd="0" presId="urn:microsoft.com/office/officeart/2005/8/layout/vList2"/>
    <dgm:cxn modelId="{D2757B37-1A2F-4EA7-AC41-9AEF19455CD3}" srcId="{7C6A154F-3F85-4FF4-A40F-B2A9956F857B}" destId="{C64C9C0D-7FDE-4543-8C11-C77D7AFFE4F4}" srcOrd="0" destOrd="0" parTransId="{B8FA4223-E121-4503-A6C0-249A3651AF33}" sibTransId="{8C6F5E6D-41DD-4C97-8EAD-25D4D610B6EF}"/>
    <dgm:cxn modelId="{8C9BDB64-C658-495E-BA7D-8A9C0FC4E004}" type="presOf" srcId="{C64C9C0D-7FDE-4543-8C11-C77D7AFFE4F4}" destId="{D1571180-A963-44FD-A5CB-7E7F34C00B0B}" srcOrd="0" destOrd="0" presId="urn:microsoft.com/office/officeart/2005/8/layout/vList2"/>
    <dgm:cxn modelId="{4AE23D6D-5DD0-405A-B727-5E2E3446086E}" srcId="{C64C9C0D-7FDE-4543-8C11-C77D7AFFE4F4}" destId="{F1BBCEAA-BF36-4E03-B6E4-F53578BC8D80}" srcOrd="2" destOrd="0" parTransId="{66AF0F7C-A730-41B3-ABF2-675B655A5AE5}" sibTransId="{BF392967-5AF2-44D3-9537-05F00ACBAEFD}"/>
    <dgm:cxn modelId="{62AA4756-1643-4550-8CD0-72E5A48C96C8}" type="presOf" srcId="{7C6A154F-3F85-4FF4-A40F-B2A9956F857B}" destId="{99B91CC8-B800-498F-A213-2AE2B032EBDF}" srcOrd="0" destOrd="0" presId="urn:microsoft.com/office/officeart/2005/8/layout/vList2"/>
    <dgm:cxn modelId="{8599CC7A-45A7-4B9D-9B1F-7A70E79118EA}" srcId="{C64C9C0D-7FDE-4543-8C11-C77D7AFFE4F4}" destId="{1066EA2C-F8AA-4005-9563-C417601CD9A5}" srcOrd="1" destOrd="0" parTransId="{14B0D40B-3146-433F-A834-0C0C0E352D32}" sibTransId="{9CCFC124-9F1C-4820-9C89-F59FFE1ECFD8}"/>
    <dgm:cxn modelId="{0D99BE9F-2565-4CE8-B1D9-52A632FD6BD5}" srcId="{C64C9C0D-7FDE-4543-8C11-C77D7AFFE4F4}" destId="{DFE4A696-CFD8-4D70-B6B9-A3645229D17A}" srcOrd="0" destOrd="0" parTransId="{9B8AAB97-4FEE-445B-8347-E9FDCFE20055}" sibTransId="{7BCF8698-4C00-4219-B5EE-006228496E12}"/>
    <dgm:cxn modelId="{FE7196E7-16DC-4423-B1D6-C35E1E1EABF8}" type="presOf" srcId="{F1BBCEAA-BF36-4E03-B6E4-F53578BC8D80}" destId="{AA2412C2-5289-4F7F-A5F8-A2862B354E70}" srcOrd="0" destOrd="2" presId="urn:microsoft.com/office/officeart/2005/8/layout/vList2"/>
    <dgm:cxn modelId="{3C6914FC-DBC5-426B-BDBB-2C05EB0D2EE3}" type="presParOf" srcId="{99B91CC8-B800-498F-A213-2AE2B032EBDF}" destId="{D1571180-A963-44FD-A5CB-7E7F34C00B0B}" srcOrd="0" destOrd="0" presId="urn:microsoft.com/office/officeart/2005/8/layout/vList2"/>
    <dgm:cxn modelId="{996697C2-34DC-4ED7-A205-E65F6E2A39D7}" type="presParOf" srcId="{99B91CC8-B800-498F-A213-2AE2B032EBDF}" destId="{AA2412C2-5289-4F7F-A5F8-A2862B354E7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5904E-D261-4420-829F-E4DFD3A582D7}">
      <dsp:nvSpPr>
        <dsp:cNvPr id="0" name=""/>
        <dsp:cNvSpPr/>
      </dsp:nvSpPr>
      <dsp:spPr>
        <a:xfrm>
          <a:off x="0" y="858681"/>
          <a:ext cx="591818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238ABD-4E43-489D-A13B-C93E30E3913B}">
      <dsp:nvSpPr>
        <dsp:cNvPr id="0" name=""/>
        <dsp:cNvSpPr/>
      </dsp:nvSpPr>
      <dsp:spPr>
        <a:xfrm>
          <a:off x="295909" y="607761"/>
          <a:ext cx="4142728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585" tIns="0" rIns="15658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Регулирование платформ</a:t>
          </a:r>
          <a:endParaRPr lang="en-US" sz="1700" kern="1200"/>
        </a:p>
      </dsp:txBody>
      <dsp:txXfrm>
        <a:off x="320407" y="632259"/>
        <a:ext cx="4093732" cy="452844"/>
      </dsp:txXfrm>
    </dsp:sp>
    <dsp:sp modelId="{686D1568-245A-4AF2-B854-58E47B4ADA69}">
      <dsp:nvSpPr>
        <dsp:cNvPr id="0" name=""/>
        <dsp:cNvSpPr/>
      </dsp:nvSpPr>
      <dsp:spPr>
        <a:xfrm>
          <a:off x="0" y="1629801"/>
          <a:ext cx="591818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8F698C-028A-443D-B13B-5E642B0A753E}">
      <dsp:nvSpPr>
        <dsp:cNvPr id="0" name=""/>
        <dsp:cNvSpPr/>
      </dsp:nvSpPr>
      <dsp:spPr>
        <a:xfrm>
          <a:off x="295909" y="1378881"/>
          <a:ext cx="4142728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585" tIns="0" rIns="15658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Регулирование контента</a:t>
          </a:r>
          <a:endParaRPr lang="en-US" sz="1700" kern="1200"/>
        </a:p>
      </dsp:txBody>
      <dsp:txXfrm>
        <a:off x="320407" y="1403379"/>
        <a:ext cx="4093732" cy="452844"/>
      </dsp:txXfrm>
    </dsp:sp>
    <dsp:sp modelId="{30E723EA-2331-429F-A1D4-0A36BC3890F1}">
      <dsp:nvSpPr>
        <dsp:cNvPr id="0" name=""/>
        <dsp:cNvSpPr/>
      </dsp:nvSpPr>
      <dsp:spPr>
        <a:xfrm>
          <a:off x="0" y="2400922"/>
          <a:ext cx="591818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9B812C-12EB-4581-9BCE-D5C01849260F}">
      <dsp:nvSpPr>
        <dsp:cNvPr id="0" name=""/>
        <dsp:cNvSpPr/>
      </dsp:nvSpPr>
      <dsp:spPr>
        <a:xfrm>
          <a:off x="295909" y="2150001"/>
          <a:ext cx="4142728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585" tIns="0" rIns="15658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Общее регулирование телекомов и ОТТ</a:t>
          </a:r>
          <a:endParaRPr lang="en-US" sz="1700" kern="1200"/>
        </a:p>
      </dsp:txBody>
      <dsp:txXfrm>
        <a:off x="320407" y="2174499"/>
        <a:ext cx="4093732" cy="452844"/>
      </dsp:txXfrm>
    </dsp:sp>
    <dsp:sp modelId="{A9F2E06C-4A7E-47D2-A9EA-A7AFB535E9B6}">
      <dsp:nvSpPr>
        <dsp:cNvPr id="0" name=""/>
        <dsp:cNvSpPr/>
      </dsp:nvSpPr>
      <dsp:spPr>
        <a:xfrm>
          <a:off x="0" y="3172042"/>
          <a:ext cx="591818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921E5-9AF5-4728-8053-22C488DDC5FE}">
      <dsp:nvSpPr>
        <dsp:cNvPr id="0" name=""/>
        <dsp:cNvSpPr/>
      </dsp:nvSpPr>
      <dsp:spPr>
        <a:xfrm>
          <a:off x="295909" y="2921122"/>
          <a:ext cx="4142728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585" tIns="0" rIns="15658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Сетевая нейтральность</a:t>
          </a:r>
          <a:endParaRPr lang="en-US" sz="1700" kern="1200"/>
        </a:p>
      </dsp:txBody>
      <dsp:txXfrm>
        <a:off x="320407" y="2945620"/>
        <a:ext cx="4093732" cy="452844"/>
      </dsp:txXfrm>
    </dsp:sp>
    <dsp:sp modelId="{FF57F534-8D28-416D-8352-0976B8F5DD5C}">
      <dsp:nvSpPr>
        <dsp:cNvPr id="0" name=""/>
        <dsp:cNvSpPr/>
      </dsp:nvSpPr>
      <dsp:spPr>
        <a:xfrm>
          <a:off x="0" y="3943162"/>
          <a:ext cx="591818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295AD-C61D-44D9-9377-3A3258D68E5B}">
      <dsp:nvSpPr>
        <dsp:cNvPr id="0" name=""/>
        <dsp:cNvSpPr/>
      </dsp:nvSpPr>
      <dsp:spPr>
        <a:xfrm>
          <a:off x="295909" y="3692242"/>
          <a:ext cx="4142728" cy="50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585" tIns="0" rIns="15658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Развитие инфраструктуры</a:t>
          </a:r>
          <a:endParaRPr lang="en-US" sz="1700" kern="1200"/>
        </a:p>
      </dsp:txBody>
      <dsp:txXfrm>
        <a:off x="320407" y="3716740"/>
        <a:ext cx="4093732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71180-A963-44FD-A5CB-7E7F34C00B0B}">
      <dsp:nvSpPr>
        <dsp:cNvPr id="0" name=""/>
        <dsp:cNvSpPr/>
      </dsp:nvSpPr>
      <dsp:spPr>
        <a:xfrm>
          <a:off x="0" y="259462"/>
          <a:ext cx="5918184" cy="19246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/>
            <a:t>Сетевая нейтральность снова в повестке регуляторов. </a:t>
          </a:r>
          <a:endParaRPr lang="en-US" sz="3500" kern="1200"/>
        </a:p>
      </dsp:txBody>
      <dsp:txXfrm>
        <a:off x="93954" y="353416"/>
        <a:ext cx="5730276" cy="1736741"/>
      </dsp:txXfrm>
    </dsp:sp>
    <dsp:sp modelId="{AA2412C2-5289-4F7F-A5F8-A2862B354E70}">
      <dsp:nvSpPr>
        <dsp:cNvPr id="0" name=""/>
        <dsp:cNvSpPr/>
      </dsp:nvSpPr>
      <dsp:spPr>
        <a:xfrm>
          <a:off x="0" y="2184112"/>
          <a:ext cx="5918184" cy="253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902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700" kern="1200"/>
            <a:t>Запрет «нулевых» тарифов на определенные услуги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700" kern="1200"/>
            <a:t>Запрет дискриминации трафика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700" kern="1200"/>
            <a:t>Но – обсуждения о необходимости цифровых платформ инвестировать в инфраструктуру</a:t>
          </a:r>
          <a:endParaRPr lang="en-US" sz="2700" kern="1200"/>
        </a:p>
      </dsp:txBody>
      <dsp:txXfrm>
        <a:off x="0" y="2184112"/>
        <a:ext cx="5918184" cy="2535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DE7CC-9C6F-5353-B965-D95110897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CC93CA-F356-9B8C-A717-5217BA52EF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6C626B-6757-0CA0-6E90-0D2FDDC89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7689-12CE-4A5E-A34A-03E7E53C2496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92A3E1-F29E-14E4-3B0E-8F2717666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6A2C46-1BEC-DD08-2D39-04E4F5A9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B9F2-5C0A-41B3-8E2C-1280EAE23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61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50AA50-107F-FD4D-809F-6674EA82C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4D2DF4-3D1D-97A1-9C86-E9C358DE6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6DF988-FDF3-2DC9-8A13-0A4AEE9CC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7689-12CE-4A5E-A34A-03E7E53C2496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795A55-F385-20CD-7425-FA3529E9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AAF287-227A-1369-4FE1-55D80818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B9F2-5C0A-41B3-8E2C-1280EAE23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51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FF0486A-877F-ECC4-B27A-7FD1A5CCBC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08C2F0-A0A3-BFA9-B435-09EF12BE4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79C16F-DF55-125C-1576-CA4DEBB7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7689-12CE-4A5E-A34A-03E7E53C2496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BD5D8C-75A4-8E31-BCEA-1B106DAF3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C76A04-FD92-5A99-9794-6BBB8006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B9F2-5C0A-41B3-8E2C-1280EAE23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8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F33387-12B2-ED89-B1FC-0DF6D538C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247C43-89D2-24E8-F4F5-885BC1352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D17A8C-B396-AD29-1688-ED55C34D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7689-12CE-4A5E-A34A-03E7E53C2496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AB650C-77BC-9416-6659-C407A6BEE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77FABC-9A39-2589-2C71-8858E355A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B9F2-5C0A-41B3-8E2C-1280EAE23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1B779-6AE6-2DF4-1626-63DAA584A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CAF312-3990-35B7-C55C-C4A0B7BAC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DE2339-DB3C-B4BE-2D08-D02125553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7689-12CE-4A5E-A34A-03E7E53C2496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CDCCDB-03B3-D409-BB6C-89A6BB629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6BB659-173B-CBC8-174E-1C003CD7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B9F2-5C0A-41B3-8E2C-1280EAE23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97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1A023-8F8F-20AB-E54F-ADB7A825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B131F7-917C-F4DC-8D07-A043DD6103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222F65-1D4A-6E7D-B657-7A3C1408A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A3C32A-6ED8-0EA5-126A-FFC87384F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7689-12CE-4A5E-A34A-03E7E53C2496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3C893B-F70C-F8E2-495A-FF73677A7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21FC65-95E9-F206-D71C-1D4DD7F20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B9F2-5C0A-41B3-8E2C-1280EAE23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0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A640C-1641-0EAE-E3C2-1D2CA58E0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B0416F-1620-1CA3-B492-04536003E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28EB11-65DE-05C4-E61B-7DF7AF1F1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A3DED27-C5BE-2A0F-9B13-9FFE49374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658D89F-2BE6-DF11-7016-53CFA6F7C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B496B3-8215-EDD1-107D-4E08477B8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7689-12CE-4A5E-A34A-03E7E53C2496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ECA3B6C-2FEC-6FD0-5146-A99534974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D38AB0D-AC95-627B-E0A0-A7BBA7835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B9F2-5C0A-41B3-8E2C-1280EAE23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27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C8D5CB-449F-5B8C-2146-3846F371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EA94EA3-18F0-A3FA-7EEB-F9207B16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7689-12CE-4A5E-A34A-03E7E53C2496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642EC8-EB25-AE08-D25D-0844859B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7A3481C-CA8A-802B-6A1C-F7D51342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B9F2-5C0A-41B3-8E2C-1280EAE23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94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D82A310-464E-5FB7-004F-94EF56CDC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7689-12CE-4A5E-A34A-03E7E53C2496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473202D-3D09-58A4-B943-D55A2575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AE8FBE-BCE4-B5A3-75BF-2951609C3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B9F2-5C0A-41B3-8E2C-1280EAE23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7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0DE81D-6CAC-553B-F886-6B8284F91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5C4A16-6E8C-835E-DE01-570C778F3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B6512A-D8B8-0739-DD60-4DFC9A055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1BFBBD-7212-FA00-E59F-F14E868E1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7689-12CE-4A5E-A34A-03E7E53C2496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27D9D0-BB0D-3B9D-1073-C8743627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546188-D3AF-1646-98FD-49FECA16D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B9F2-5C0A-41B3-8E2C-1280EAE23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33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397D4B-758F-F308-A717-2EBC15825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7B3B87D-1F64-04AB-CF12-A5982305E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F5668F-7881-337C-3A60-61F18B78D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2901C4-2AC7-D919-6C5D-D462CA26D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7689-12CE-4A5E-A34A-03E7E53C2496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C8F3DD-1E9F-9C4A-95FE-A9DEFEBE6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16E2A2-26AF-7C87-0375-341458C7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B9F2-5C0A-41B3-8E2C-1280EAE23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48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A794DA-9E7F-1313-A515-E1E374399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8E67FD-3643-C0B7-14E4-684B68F42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A10140-254C-1E95-08C3-7E9731040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57689-12CE-4A5E-A34A-03E7E53C2496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70BC7B-C039-6C48-E31B-A8E01F0F15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AE5737-1105-F964-2B2C-52678222D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EB9F2-5C0A-41B3-8E2C-1280EAE23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67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3B78E1-D221-EEFC-7002-E6CACA3C8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3071183"/>
            <a:ext cx="9910296" cy="2590027"/>
          </a:xfrm>
        </p:spPr>
        <p:txBody>
          <a:bodyPr anchor="t">
            <a:normAutofit/>
          </a:bodyPr>
          <a:lstStyle/>
          <a:p>
            <a:pPr algn="l"/>
            <a:r>
              <a:rPr lang="ru-RU" sz="5600" dirty="0"/>
              <a:t>Основные тренды</a:t>
            </a:r>
            <a:br>
              <a:rPr lang="ru-RU" sz="5600" dirty="0"/>
            </a:br>
            <a:r>
              <a:rPr lang="ru-RU" sz="5600" dirty="0"/>
              <a:t>регулирования рынков Телеком и ОТТ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512253-181F-774A-C4BA-FDBBC6D70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88" y="1553518"/>
            <a:ext cx="9910295" cy="1281733"/>
          </a:xfrm>
        </p:spPr>
        <p:txBody>
          <a:bodyPr anchor="b">
            <a:normAutofit/>
          </a:bodyPr>
          <a:lstStyle/>
          <a:p>
            <a:pPr algn="l"/>
            <a:r>
              <a:rPr lang="ru-RU" dirty="0"/>
              <a:t>в России и мире 2022</a:t>
            </a:r>
          </a:p>
          <a:p>
            <a:pPr algn="l"/>
            <a:r>
              <a:rPr lang="ru-RU" dirty="0"/>
              <a:t>Казарян Карен, Главный аналитик РАЭК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9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03D9B3-8AB8-E02C-B336-33C30C83F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097280"/>
            <a:ext cx="3796306" cy="4666207"/>
          </a:xfrm>
        </p:spPr>
        <p:txBody>
          <a:bodyPr anchor="ctr">
            <a:normAutofit/>
          </a:bodyPr>
          <a:lstStyle/>
          <a:p>
            <a:r>
              <a:rPr lang="ru-RU" sz="4800"/>
              <a:t>Основные тренды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1" name="Объект 2">
            <a:extLst>
              <a:ext uri="{FF2B5EF4-FFF2-40B4-BE49-F238E27FC236}">
                <a16:creationId xmlns:a16="http://schemas.microsoft.com/office/drawing/2014/main" id="{F8787643-5199-C058-16C6-D272B89B30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103620"/>
              </p:ext>
            </p:extLst>
          </p:nvPr>
        </p:nvGraphicFramePr>
        <p:xfrm>
          <a:off x="5431536" y="1014153"/>
          <a:ext cx="5918184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507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56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58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68" name="Rectangle 59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Rectangle 62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03D9B3-8AB8-E02C-B336-33C30C83F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ru-RU"/>
              <a:t>Регулирование платформ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CD35D5-0FCF-6FB9-CCEF-EF287C435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1600"/>
              <a:t>Особые правила для крупнейших цифровых платформ приняты в ЕС, Китае, Корее, обсуждаются в США, России и других странах. </a:t>
            </a:r>
          </a:p>
          <a:p>
            <a:r>
              <a:rPr lang="ru-RU" sz="1600"/>
              <a:t>Запреты на бандлинг</a:t>
            </a:r>
          </a:p>
          <a:p>
            <a:r>
              <a:rPr lang="ru-RU" sz="1600"/>
              <a:t>Запреты на приоритезацию собственных сервисов</a:t>
            </a:r>
          </a:p>
          <a:p>
            <a:r>
              <a:rPr lang="ru-RU" sz="1600"/>
              <a:t>Требования прозрачности – ценовой, алгоритмической, урегулирования споров</a:t>
            </a:r>
          </a:p>
          <a:p>
            <a:r>
              <a:rPr lang="ru-RU" sz="1600"/>
              <a:t>Ограничения на таргетирование.персонализацию рекламы и услуг</a:t>
            </a:r>
          </a:p>
          <a:p>
            <a:r>
              <a:rPr lang="ru-RU" sz="1600"/>
              <a:t>Требования по интероперабельности – ПО и оборудования</a:t>
            </a:r>
          </a:p>
          <a:p>
            <a:r>
              <a:rPr lang="ru-RU" sz="1600"/>
              <a:t>Облегчение перехода к другим поставщикам сервисов</a:t>
            </a:r>
          </a:p>
          <a:p>
            <a:r>
              <a:rPr lang="ru-RU" sz="1600"/>
              <a:t>«Приземление»</a:t>
            </a:r>
          </a:p>
          <a:p>
            <a:r>
              <a:rPr lang="ru-RU" sz="1600"/>
              <a:t>Крупные штрафы</a:t>
            </a:r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ru-RU" sz="1600"/>
          </a:p>
          <a:p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val="242602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03D9B3-8AB8-E02C-B336-33C30C83F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ru-RU" sz="4800"/>
              <a:t>Регулирование контента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CD35D5-0FCF-6FB9-CCEF-EF287C435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000" dirty="0"/>
              <a:t>Нет единого подхода, но изменения правил обсуждаются или принимаются в большинстве юрисдикций. </a:t>
            </a:r>
          </a:p>
          <a:p>
            <a:r>
              <a:rPr lang="ru-RU" sz="2000" dirty="0"/>
              <a:t>Единый подход к удалению нелегального контента, ответственности платформ</a:t>
            </a:r>
          </a:p>
          <a:p>
            <a:r>
              <a:rPr lang="ru-RU" sz="2000" dirty="0"/>
              <a:t>Прозрачность принципов модерации / отказа в обслуживание</a:t>
            </a:r>
          </a:p>
          <a:p>
            <a:r>
              <a:rPr lang="ru-RU" sz="2000" dirty="0"/>
              <a:t>Распространение регулирования на компании инфраструктурного уровня</a:t>
            </a:r>
          </a:p>
          <a:p>
            <a:r>
              <a:rPr lang="ru-RU" sz="2000" dirty="0"/>
              <a:t>Короткие сроки реагирования на жалобы</a:t>
            </a:r>
          </a:p>
          <a:p>
            <a:r>
              <a:rPr lang="ru-RU" sz="2000" dirty="0"/>
              <a:t>Возможные запреты на удаление легального контента</a:t>
            </a:r>
          </a:p>
          <a:p>
            <a:r>
              <a:rPr lang="ru-RU" sz="2000" dirty="0"/>
              <a:t>Разница в подходе к </a:t>
            </a:r>
            <a:r>
              <a:rPr lang="en-GB" sz="2000" dirty="0"/>
              <a:t>awful but lawful </a:t>
            </a:r>
            <a:r>
              <a:rPr lang="ru-RU" sz="2000" dirty="0"/>
              <a:t>контенту</a:t>
            </a:r>
            <a:endParaRPr lang="en-US" sz="2000" dirty="0"/>
          </a:p>
          <a:p>
            <a:endParaRPr lang="ru-RU" sz="20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247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986619-D2A8-446D-9447-197B6E129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ru-RU" sz="4100"/>
              <a:t>Развитие инфраструктуры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89FCBB-897C-F469-7390-A0C8DCAE4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r>
              <a:rPr lang="ru-RU" sz="2200"/>
              <a:t>Субсидии и ГЧП </a:t>
            </a:r>
          </a:p>
          <a:p>
            <a:r>
              <a:rPr lang="ru-RU" sz="2200"/>
              <a:t>НДД</a:t>
            </a:r>
          </a:p>
          <a:p>
            <a:r>
              <a:rPr lang="ru-RU" sz="2200"/>
              <a:t>Упрощение получения разрешений на строительство</a:t>
            </a:r>
            <a:endParaRPr lang="en-US" sz="2200"/>
          </a:p>
          <a:p>
            <a:r>
              <a:rPr lang="ru-RU" sz="2200"/>
              <a:t>Доступ к городской инфраструктуре </a:t>
            </a:r>
          </a:p>
        </p:txBody>
      </p:sp>
    </p:spTree>
    <p:extLst>
      <p:ext uri="{BB962C8B-B14F-4D97-AF65-F5344CB8AC3E}">
        <p14:creationId xmlns:p14="http://schemas.microsoft.com/office/powerpoint/2010/main" val="72678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8E0ED-92B6-311E-4664-77A52CC77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097280"/>
            <a:ext cx="3796306" cy="4666207"/>
          </a:xfrm>
        </p:spPr>
        <p:txBody>
          <a:bodyPr anchor="ctr">
            <a:normAutofit/>
          </a:bodyPr>
          <a:lstStyle/>
          <a:p>
            <a:r>
              <a:rPr lang="ru-RU"/>
              <a:t>Сетевая нейтральность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5" name="Объект 2">
            <a:extLst>
              <a:ext uri="{FF2B5EF4-FFF2-40B4-BE49-F238E27FC236}">
                <a16:creationId xmlns:a16="http://schemas.microsoft.com/office/drawing/2014/main" id="{E40F0C3B-4AC2-1068-67EC-5FB927693D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318269"/>
              </p:ext>
            </p:extLst>
          </p:nvPr>
        </p:nvGraphicFramePr>
        <p:xfrm>
          <a:off x="5431536" y="1014153"/>
          <a:ext cx="5918184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791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55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57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67" name="Rectangle 58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Rectangle 61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8E0ED-92B6-311E-4664-77A52CC77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ru-RU"/>
              <a:t>Общее регулирование телекомов и ОТТ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CB527F-E18D-E73D-C485-D7C8400F9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1400" dirty="0"/>
              <a:t>Если ОТТ-сервис использует номерной ресурс в каком-либо виде – на него распространяется часть требований к телекомам, в частности тайна связи, доступ к экстренным службам, требования по безопасности</a:t>
            </a:r>
          </a:p>
          <a:p>
            <a:r>
              <a:rPr lang="ru-RU" sz="1400" dirty="0"/>
              <a:t>Требования по </a:t>
            </a:r>
            <a:r>
              <a:rPr lang="ru-RU" sz="1400" dirty="0" err="1"/>
              <a:t>интероперабельности</a:t>
            </a:r>
            <a:r>
              <a:rPr lang="ru-RU" sz="1400" dirty="0"/>
              <a:t> мессенджеров</a:t>
            </a:r>
          </a:p>
          <a:p>
            <a:r>
              <a:rPr lang="ru-RU" sz="1400" dirty="0"/>
              <a:t>Требования по борьбе со спамом и мошенническими операциями 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/>
              <a:t>Разнонаправленные процессы усиления защиты персональных данных и реформирования доступа правоохранителей к данным </a:t>
            </a:r>
          </a:p>
          <a:p>
            <a:pPr marL="0" indent="0">
              <a:buNone/>
            </a:pPr>
            <a:endParaRPr lang="ru-RU" sz="1400" dirty="0"/>
          </a:p>
          <a:p>
            <a:r>
              <a:rPr lang="ru-RU" sz="1400" dirty="0"/>
              <a:t>Требования по хранению данных мессенджеров для правоохранительных органов </a:t>
            </a:r>
            <a:endParaRPr lang="en-GB" sz="1400" dirty="0"/>
          </a:p>
          <a:p>
            <a:r>
              <a:rPr lang="ru-RU" sz="1400" dirty="0"/>
              <a:t>Требования к автономным системам</a:t>
            </a:r>
          </a:p>
          <a:p>
            <a:r>
              <a:rPr lang="ru-RU" sz="1400" dirty="0"/>
              <a:t>Усиление требований по защите ПД к операторам связи и платформам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54738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1844EA-F471-75FF-2020-E9D6600B2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 fontScale="90000"/>
          </a:bodyPr>
          <a:lstStyle/>
          <a:p>
            <a:r>
              <a:rPr lang="ru-RU" sz="5200" dirty="0"/>
              <a:t>Конвергенция технологий = конвергенция регулирования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2FE567-035C-4A0F-FE85-2FE00468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r>
              <a:rPr lang="ru-RU" sz="2000" dirty="0"/>
              <a:t>С развитием экосистем операторов связи и ростом цифровых платформ границы регулирования будут размываться. При этом основное движение будет в сторону регулирования телекомов как цифровых платформ, а </a:t>
            </a:r>
            <a:r>
              <a:rPr lang="ru-RU" sz="2000"/>
              <a:t>не наоборот.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243697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321</Words>
  <Application>Microsoft Office PowerPoint</Application>
  <PresentationFormat>Широкоэкранный</PresentationFormat>
  <Paragraphs>52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Основные тренды регулирования рынков Телеком и ОТТ</vt:lpstr>
      <vt:lpstr>Основные тренды</vt:lpstr>
      <vt:lpstr>Регулирование платформ</vt:lpstr>
      <vt:lpstr>Регулирование контента</vt:lpstr>
      <vt:lpstr>Развитие инфраструктуры</vt:lpstr>
      <vt:lpstr>Сетевая нейтральность</vt:lpstr>
      <vt:lpstr>Общее регулирование телекомов и ОТТ</vt:lpstr>
      <vt:lpstr>Конвергенция технологий = конвергенция регулирования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тренды, прогнозы и особенности  регулирования рынков Телеком и ОТТ</dc:title>
  <dc:creator>Karen Kazaryan</dc:creator>
  <cp:lastModifiedBy>Karen Kazaryan</cp:lastModifiedBy>
  <cp:revision>1</cp:revision>
  <dcterms:created xsi:type="dcterms:W3CDTF">2022-09-21T08:33:45Z</dcterms:created>
  <dcterms:modified xsi:type="dcterms:W3CDTF">2022-09-22T06:51:47Z</dcterms:modified>
</cp:coreProperties>
</file>