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33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1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1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1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27298" y="100774"/>
            <a:ext cx="2012950" cy="945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1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y.carkova@orion-express.ru" TargetMode="External"/><Relationship Id="rId2" Type="http://schemas.openxmlformats.org/officeDocument/2006/relationships/hyperlink" Target="mailto:i.semenova@orion-express.ru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.sobyanina@orion-express.r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2719" y="2268203"/>
            <a:ext cx="4219575" cy="945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405" dirty="0"/>
              <a:t>У</a:t>
            </a:r>
            <a:r>
              <a:rPr sz="8100" spc="-2107" baseline="37037" dirty="0"/>
              <a:t>Ч</a:t>
            </a:r>
            <a:r>
              <a:rPr sz="5400" spc="-1405" dirty="0"/>
              <a:t>до</a:t>
            </a:r>
            <a:r>
              <a:rPr sz="8100" spc="-2107" baseline="37037" dirty="0"/>
              <a:t>у</a:t>
            </a:r>
            <a:r>
              <a:rPr sz="5400" spc="-1405" dirty="0"/>
              <a:t>в</a:t>
            </a:r>
            <a:r>
              <a:rPr sz="8100" spc="-2107" baseline="37037" dirty="0"/>
              <a:t>в</a:t>
            </a:r>
            <a:r>
              <a:rPr sz="5400" spc="-1405" dirty="0"/>
              <a:t>о</a:t>
            </a:r>
            <a:r>
              <a:rPr sz="8100" spc="-2107" baseline="37037" dirty="0"/>
              <a:t>ст</a:t>
            </a:r>
            <a:r>
              <a:rPr sz="5400" spc="-1405" dirty="0"/>
              <a:t>ль</a:t>
            </a:r>
            <a:r>
              <a:rPr sz="8100" spc="-2107" baseline="37037" dirty="0"/>
              <a:t>в</a:t>
            </a:r>
            <a:r>
              <a:rPr sz="5400" spc="-1405" dirty="0"/>
              <a:t>с</a:t>
            </a:r>
            <a:r>
              <a:rPr sz="8100" spc="-2107" baseline="37037" dirty="0"/>
              <a:t>е</a:t>
            </a:r>
            <a:r>
              <a:rPr sz="5400" spc="-1405" dirty="0"/>
              <a:t>т</a:t>
            </a:r>
            <a:r>
              <a:rPr sz="8100" spc="-2107" baseline="37037" dirty="0"/>
              <a:t>н</a:t>
            </a:r>
            <a:r>
              <a:rPr sz="5400" spc="-1405" dirty="0"/>
              <a:t>в</a:t>
            </a:r>
            <a:r>
              <a:rPr sz="8100" spc="-2107" baseline="37037" dirty="0"/>
              <a:t>н</a:t>
            </a:r>
            <a:r>
              <a:rPr sz="5400" spc="-1405" dirty="0"/>
              <a:t>и</a:t>
            </a:r>
            <a:r>
              <a:rPr sz="8100" spc="-2107" baseline="37037" dirty="0"/>
              <a:t>ое</a:t>
            </a:r>
            <a:r>
              <a:rPr sz="5400" spc="-1405" dirty="0"/>
              <a:t>е</a:t>
            </a:r>
            <a:endParaRPr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30799" y="1523431"/>
            <a:ext cx="3965575" cy="1059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750" spc="-1372" baseline="29059" dirty="0"/>
              <a:t>Н</a:t>
            </a:r>
            <a:r>
              <a:rPr sz="4800" spc="-915" dirty="0"/>
              <a:t>т</a:t>
            </a:r>
            <a:r>
              <a:rPr sz="9750" spc="-1372" baseline="29059" dirty="0"/>
              <a:t>ов</a:t>
            </a:r>
            <a:r>
              <a:rPr sz="4800" spc="-915" dirty="0"/>
              <a:t>ел</a:t>
            </a:r>
            <a:r>
              <a:rPr sz="9750" spc="-1372" baseline="29059" dirty="0"/>
              <a:t>о</a:t>
            </a:r>
            <a:r>
              <a:rPr sz="4800" spc="-915" dirty="0"/>
              <a:t>е</a:t>
            </a:r>
            <a:r>
              <a:rPr sz="9750" spc="-1372" baseline="29059" dirty="0"/>
              <a:t>е</a:t>
            </a:r>
            <a:r>
              <a:rPr sz="4800" spc="-915" dirty="0"/>
              <a:t>видение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6603271" y="2184973"/>
            <a:ext cx="3585845" cy="227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i="1" spc="-100" dirty="0">
                <a:latin typeface="Candara"/>
                <a:cs typeface="Candara"/>
              </a:rPr>
              <a:t>для</a:t>
            </a:r>
            <a:r>
              <a:rPr sz="4800" b="1" i="1" spc="-20" dirty="0">
                <a:latin typeface="Candara"/>
                <a:cs typeface="Candara"/>
              </a:rPr>
              <a:t> </a:t>
            </a:r>
            <a:r>
              <a:rPr sz="4800" b="1" i="1" spc="-75" dirty="0">
                <a:latin typeface="Candara"/>
                <a:cs typeface="Candara"/>
              </a:rPr>
              <a:t>взрослых</a:t>
            </a:r>
            <a:endParaRPr sz="4800">
              <a:latin typeface="Candara"/>
              <a:cs typeface="Candara"/>
            </a:endParaRPr>
          </a:p>
          <a:p>
            <a:pPr marL="164465" marR="5080">
              <a:lnSpc>
                <a:spcPct val="100000"/>
              </a:lnSpc>
              <a:spcBef>
                <a:spcPts val="3815"/>
              </a:spcBef>
            </a:pPr>
            <a:r>
              <a:rPr sz="2200" b="1" spc="-55" dirty="0">
                <a:latin typeface="Palatino Linotype"/>
                <a:cs typeface="Palatino Linotype"/>
              </a:rPr>
              <a:t>Erox </a:t>
            </a:r>
            <a:r>
              <a:rPr sz="2200" spc="40" dirty="0">
                <a:latin typeface="Palatino Linotype"/>
                <a:cs typeface="Palatino Linotype"/>
              </a:rPr>
              <a:t>– </a:t>
            </a:r>
            <a:r>
              <a:rPr sz="2200" spc="-120" dirty="0">
                <a:latin typeface="Palatino Linotype"/>
                <a:cs typeface="Palatino Linotype"/>
              </a:rPr>
              <a:t>это </a:t>
            </a:r>
            <a:r>
              <a:rPr sz="2200" spc="-140" dirty="0">
                <a:latin typeface="Palatino Linotype"/>
                <a:cs typeface="Palatino Linotype"/>
              </a:rPr>
              <a:t>лучшая </a:t>
            </a:r>
            <a:r>
              <a:rPr sz="2200" spc="-135" dirty="0">
                <a:latin typeface="Palatino Linotype"/>
                <a:cs typeface="Palatino Linotype"/>
              </a:rPr>
              <a:t>подборка  </a:t>
            </a:r>
            <a:r>
              <a:rPr sz="2200" spc="-105" dirty="0">
                <a:latin typeface="Palatino Linotype"/>
                <a:cs typeface="Palatino Linotype"/>
              </a:rPr>
              <a:t>эротических</a:t>
            </a:r>
            <a:r>
              <a:rPr sz="2200" spc="-130" dirty="0">
                <a:latin typeface="Palatino Linotype"/>
                <a:cs typeface="Palatino Linotype"/>
              </a:rPr>
              <a:t> </a:t>
            </a:r>
            <a:r>
              <a:rPr sz="2200" spc="-135" dirty="0">
                <a:latin typeface="Palatino Linotype"/>
                <a:cs typeface="Palatino Linotype"/>
              </a:rPr>
              <a:t>фильмов</a:t>
            </a:r>
            <a:endParaRPr sz="2200">
              <a:latin typeface="Palatino Linotype"/>
              <a:cs typeface="Palatino Linotype"/>
            </a:endParaRPr>
          </a:p>
          <a:p>
            <a:pPr marL="164465">
              <a:lnSpc>
                <a:spcPct val="100000"/>
              </a:lnSpc>
            </a:pPr>
            <a:r>
              <a:rPr sz="2200" spc="30" dirty="0">
                <a:latin typeface="Palatino Linotype"/>
                <a:cs typeface="Palatino Linotype"/>
              </a:rPr>
              <a:t>в </a:t>
            </a:r>
            <a:r>
              <a:rPr sz="2200" b="1" spc="-135" dirty="0">
                <a:latin typeface="Palatino Linotype"/>
                <a:cs typeface="Palatino Linotype"/>
              </a:rPr>
              <a:t>HD</a:t>
            </a:r>
            <a:r>
              <a:rPr sz="2200" b="1" spc="-210" dirty="0">
                <a:latin typeface="Palatino Linotype"/>
                <a:cs typeface="Palatino Linotype"/>
              </a:rPr>
              <a:t> </a:t>
            </a:r>
            <a:r>
              <a:rPr sz="2200" spc="-70" dirty="0">
                <a:latin typeface="Palatino Linotype"/>
                <a:cs typeface="Palatino Linotype"/>
              </a:rPr>
              <a:t>качестве.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48004" y="5832007"/>
            <a:ext cx="1245870" cy="1250950"/>
          </a:xfrm>
          <a:custGeom>
            <a:avLst/>
            <a:gdLst/>
            <a:ahLst/>
            <a:cxnLst/>
            <a:rect l="l" t="t" r="r" b="b"/>
            <a:pathLst>
              <a:path w="1245870" h="1250950">
                <a:moveTo>
                  <a:pt x="622884" y="4572"/>
                </a:moveTo>
                <a:lnTo>
                  <a:pt x="574206" y="6446"/>
                </a:lnTo>
                <a:lnTo>
                  <a:pt x="526553" y="11975"/>
                </a:lnTo>
                <a:lnTo>
                  <a:pt x="480063" y="21023"/>
                </a:lnTo>
                <a:lnTo>
                  <a:pt x="434875" y="33449"/>
                </a:lnTo>
                <a:lnTo>
                  <a:pt x="391127" y="49115"/>
                </a:lnTo>
                <a:lnTo>
                  <a:pt x="348957" y="67883"/>
                </a:lnTo>
                <a:lnTo>
                  <a:pt x="308504" y="89615"/>
                </a:lnTo>
                <a:lnTo>
                  <a:pt x="269907" y="114172"/>
                </a:lnTo>
                <a:lnTo>
                  <a:pt x="233303" y="141415"/>
                </a:lnTo>
                <a:lnTo>
                  <a:pt x="198832" y="171206"/>
                </a:lnTo>
                <a:lnTo>
                  <a:pt x="166632" y="203406"/>
                </a:lnTo>
                <a:lnTo>
                  <a:pt x="136842" y="237878"/>
                </a:lnTo>
                <a:lnTo>
                  <a:pt x="109599" y="274482"/>
                </a:lnTo>
                <a:lnTo>
                  <a:pt x="85042" y="313080"/>
                </a:lnTo>
                <a:lnTo>
                  <a:pt x="63311" y="353534"/>
                </a:lnTo>
                <a:lnTo>
                  <a:pt x="44543" y="395704"/>
                </a:lnTo>
                <a:lnTo>
                  <a:pt x="28877" y="439454"/>
                </a:lnTo>
                <a:lnTo>
                  <a:pt x="16451" y="484643"/>
                </a:lnTo>
                <a:lnTo>
                  <a:pt x="7403" y="531135"/>
                </a:lnTo>
                <a:lnTo>
                  <a:pt x="1874" y="578789"/>
                </a:lnTo>
                <a:lnTo>
                  <a:pt x="0" y="627468"/>
                </a:lnTo>
                <a:lnTo>
                  <a:pt x="1874" y="676146"/>
                </a:lnTo>
                <a:lnTo>
                  <a:pt x="7403" y="723799"/>
                </a:lnTo>
                <a:lnTo>
                  <a:pt x="16451" y="770289"/>
                </a:lnTo>
                <a:lnTo>
                  <a:pt x="28877" y="815477"/>
                </a:lnTo>
                <a:lnTo>
                  <a:pt x="44543" y="859225"/>
                </a:lnTo>
                <a:lnTo>
                  <a:pt x="63311" y="901395"/>
                </a:lnTo>
                <a:lnTo>
                  <a:pt x="85042" y="941848"/>
                </a:lnTo>
                <a:lnTo>
                  <a:pt x="109599" y="980445"/>
                </a:lnTo>
                <a:lnTo>
                  <a:pt x="136842" y="1017049"/>
                </a:lnTo>
                <a:lnTo>
                  <a:pt x="166632" y="1051520"/>
                </a:lnTo>
                <a:lnTo>
                  <a:pt x="198832" y="1083720"/>
                </a:lnTo>
                <a:lnTo>
                  <a:pt x="233303" y="1113511"/>
                </a:lnTo>
                <a:lnTo>
                  <a:pt x="269907" y="1140753"/>
                </a:lnTo>
                <a:lnTo>
                  <a:pt x="308504" y="1165310"/>
                </a:lnTo>
                <a:lnTo>
                  <a:pt x="348957" y="1187041"/>
                </a:lnTo>
                <a:lnTo>
                  <a:pt x="391127" y="1205809"/>
                </a:lnTo>
                <a:lnTo>
                  <a:pt x="434875" y="1221476"/>
                </a:lnTo>
                <a:lnTo>
                  <a:pt x="480063" y="1233902"/>
                </a:lnTo>
                <a:lnTo>
                  <a:pt x="526553" y="1242949"/>
                </a:lnTo>
                <a:lnTo>
                  <a:pt x="574206" y="1248479"/>
                </a:lnTo>
                <a:lnTo>
                  <a:pt x="622884" y="1250353"/>
                </a:lnTo>
                <a:lnTo>
                  <a:pt x="671563" y="1248479"/>
                </a:lnTo>
                <a:lnTo>
                  <a:pt x="719217" y="1242949"/>
                </a:lnTo>
                <a:lnTo>
                  <a:pt x="765709" y="1233902"/>
                </a:lnTo>
                <a:lnTo>
                  <a:pt x="810898" y="1221476"/>
                </a:lnTo>
                <a:lnTo>
                  <a:pt x="854648" y="1205809"/>
                </a:lnTo>
                <a:lnTo>
                  <a:pt x="896818" y="1187041"/>
                </a:lnTo>
                <a:lnTo>
                  <a:pt x="937272" y="1165310"/>
                </a:lnTo>
                <a:lnTo>
                  <a:pt x="975870" y="1140753"/>
                </a:lnTo>
                <a:lnTo>
                  <a:pt x="1012474" y="1113511"/>
                </a:lnTo>
                <a:lnTo>
                  <a:pt x="1046946" y="1083720"/>
                </a:lnTo>
                <a:lnTo>
                  <a:pt x="1079146" y="1051520"/>
                </a:lnTo>
                <a:lnTo>
                  <a:pt x="1108938" y="1017049"/>
                </a:lnTo>
                <a:lnTo>
                  <a:pt x="1136181" y="980445"/>
                </a:lnTo>
                <a:lnTo>
                  <a:pt x="1160737" y="941848"/>
                </a:lnTo>
                <a:lnTo>
                  <a:pt x="1182469" y="901395"/>
                </a:lnTo>
                <a:lnTo>
                  <a:pt x="1201237" y="859225"/>
                </a:lnTo>
                <a:lnTo>
                  <a:pt x="1216903" y="815477"/>
                </a:lnTo>
                <a:lnTo>
                  <a:pt x="1229330" y="770289"/>
                </a:lnTo>
                <a:lnTo>
                  <a:pt x="1238377" y="723799"/>
                </a:lnTo>
                <a:lnTo>
                  <a:pt x="1243907" y="676146"/>
                </a:lnTo>
                <a:lnTo>
                  <a:pt x="1245781" y="627468"/>
                </a:lnTo>
                <a:lnTo>
                  <a:pt x="1243705" y="576305"/>
                </a:lnTo>
                <a:lnTo>
                  <a:pt x="1237586" y="526290"/>
                </a:lnTo>
                <a:lnTo>
                  <a:pt x="1227588" y="477583"/>
                </a:lnTo>
                <a:lnTo>
                  <a:pt x="1213874" y="430342"/>
                </a:lnTo>
                <a:lnTo>
                  <a:pt x="1196606" y="384727"/>
                </a:lnTo>
                <a:lnTo>
                  <a:pt x="1175949" y="340897"/>
                </a:lnTo>
                <a:lnTo>
                  <a:pt x="1152066" y="299010"/>
                </a:lnTo>
                <a:lnTo>
                  <a:pt x="1125119" y="259226"/>
                </a:lnTo>
                <a:lnTo>
                  <a:pt x="1095273" y="221703"/>
                </a:lnTo>
                <a:lnTo>
                  <a:pt x="1105549" y="213455"/>
                </a:lnTo>
                <a:lnTo>
                  <a:pt x="1114828" y="206959"/>
                </a:lnTo>
                <a:lnTo>
                  <a:pt x="1122673" y="202644"/>
                </a:lnTo>
                <a:lnTo>
                  <a:pt x="1128648" y="200939"/>
                </a:lnTo>
                <a:lnTo>
                  <a:pt x="1245781" y="200939"/>
                </a:lnTo>
                <a:lnTo>
                  <a:pt x="1245781" y="149085"/>
                </a:lnTo>
                <a:lnTo>
                  <a:pt x="1021727" y="149085"/>
                </a:lnTo>
                <a:lnTo>
                  <a:pt x="984587" y="120377"/>
                </a:lnTo>
                <a:lnTo>
                  <a:pt x="945303" y="94477"/>
                </a:lnTo>
                <a:lnTo>
                  <a:pt x="904023" y="71537"/>
                </a:lnTo>
                <a:lnTo>
                  <a:pt x="860900" y="51709"/>
                </a:lnTo>
                <a:lnTo>
                  <a:pt x="816082" y="35145"/>
                </a:lnTo>
                <a:lnTo>
                  <a:pt x="769722" y="21997"/>
                </a:lnTo>
                <a:lnTo>
                  <a:pt x="721968" y="12418"/>
                </a:lnTo>
                <a:lnTo>
                  <a:pt x="672972" y="6558"/>
                </a:lnTo>
                <a:lnTo>
                  <a:pt x="622884" y="4572"/>
                </a:lnTo>
                <a:close/>
              </a:path>
              <a:path w="1245870" h="1250950">
                <a:moveTo>
                  <a:pt x="1245781" y="200939"/>
                </a:moveTo>
                <a:lnTo>
                  <a:pt x="1128648" y="200939"/>
                </a:lnTo>
                <a:lnTo>
                  <a:pt x="1148937" y="209189"/>
                </a:lnTo>
                <a:lnTo>
                  <a:pt x="1159632" y="229077"/>
                </a:lnTo>
                <a:lnTo>
                  <a:pt x="1173063" y="248825"/>
                </a:lnTo>
                <a:lnTo>
                  <a:pt x="1201559" y="256654"/>
                </a:lnTo>
                <a:lnTo>
                  <a:pt x="1221528" y="251476"/>
                </a:lnTo>
                <a:lnTo>
                  <a:pt x="1235138" y="239464"/>
                </a:lnTo>
                <a:lnTo>
                  <a:pt x="1243014" y="222328"/>
                </a:lnTo>
                <a:lnTo>
                  <a:pt x="1245664" y="202644"/>
                </a:lnTo>
                <a:lnTo>
                  <a:pt x="1245781" y="200939"/>
                </a:lnTo>
                <a:close/>
              </a:path>
              <a:path w="1245870" h="1250950">
                <a:moveTo>
                  <a:pt x="1210551" y="0"/>
                </a:moveTo>
                <a:lnTo>
                  <a:pt x="1034224" y="292"/>
                </a:lnTo>
                <a:lnTo>
                  <a:pt x="996864" y="11191"/>
                </a:lnTo>
                <a:lnTo>
                  <a:pt x="981240" y="45656"/>
                </a:lnTo>
                <a:lnTo>
                  <a:pt x="990292" y="73790"/>
                </a:lnTo>
                <a:lnTo>
                  <a:pt x="1010604" y="86356"/>
                </a:lnTo>
                <a:lnTo>
                  <a:pt x="1030937" y="96184"/>
                </a:lnTo>
                <a:lnTo>
                  <a:pt x="1040053" y="116103"/>
                </a:lnTo>
                <a:lnTo>
                  <a:pt x="1038692" y="121937"/>
                </a:lnTo>
                <a:lnTo>
                  <a:pt x="1034934" y="129655"/>
                </a:lnTo>
                <a:lnTo>
                  <a:pt x="1029154" y="138843"/>
                </a:lnTo>
                <a:lnTo>
                  <a:pt x="1021727" y="149085"/>
                </a:lnTo>
                <a:lnTo>
                  <a:pt x="1245781" y="149085"/>
                </a:lnTo>
                <a:lnTo>
                  <a:pt x="1245744" y="33449"/>
                </a:lnTo>
                <a:lnTo>
                  <a:pt x="1218428" y="633"/>
                </a:lnTo>
                <a:lnTo>
                  <a:pt x="1210551" y="0"/>
                </a:lnTo>
                <a:close/>
              </a:path>
            </a:pathLst>
          </a:custGeom>
          <a:solidFill>
            <a:srgbClr val="DA1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5793" y="6533423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621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49879" y="6452778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19"/>
                </a:lnTo>
              </a:path>
            </a:pathLst>
          </a:custGeom>
          <a:ln w="481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25793" y="6431823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554" y="0"/>
                </a:lnTo>
              </a:path>
            </a:pathLst>
          </a:custGeom>
          <a:ln w="419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9879" y="6358798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70"/>
                </a:lnTo>
              </a:path>
            </a:pathLst>
          </a:custGeom>
          <a:ln w="481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25793" y="6335938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1538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51724" y="6313665"/>
            <a:ext cx="190500" cy="242570"/>
          </a:xfrm>
          <a:custGeom>
            <a:avLst/>
            <a:gdLst/>
            <a:ahLst/>
            <a:cxnLst/>
            <a:rect l="l" t="t" r="r" b="b"/>
            <a:pathLst>
              <a:path w="190500" h="242570">
                <a:moveTo>
                  <a:pt x="84912" y="0"/>
                </a:moveTo>
                <a:lnTo>
                  <a:pt x="0" y="0"/>
                </a:lnTo>
                <a:lnTo>
                  <a:pt x="0" y="242582"/>
                </a:lnTo>
                <a:lnTo>
                  <a:pt x="48171" y="242582"/>
                </a:lnTo>
                <a:lnTo>
                  <a:pt x="48171" y="159765"/>
                </a:lnTo>
                <a:lnTo>
                  <a:pt x="139899" y="159765"/>
                </a:lnTo>
                <a:lnTo>
                  <a:pt x="134454" y="150748"/>
                </a:lnTo>
                <a:lnTo>
                  <a:pt x="154032" y="139427"/>
                </a:lnTo>
                <a:lnTo>
                  <a:pt x="168376" y="123850"/>
                </a:lnTo>
                <a:lnTo>
                  <a:pt x="171563" y="116789"/>
                </a:lnTo>
                <a:lnTo>
                  <a:pt x="48171" y="116789"/>
                </a:lnTo>
                <a:lnTo>
                  <a:pt x="48171" y="45059"/>
                </a:lnTo>
                <a:lnTo>
                  <a:pt x="171671" y="45059"/>
                </a:lnTo>
                <a:lnTo>
                  <a:pt x="154906" y="22224"/>
                </a:lnTo>
                <a:lnTo>
                  <a:pt x="124945" y="5799"/>
                </a:lnTo>
                <a:lnTo>
                  <a:pt x="84912" y="0"/>
                </a:lnTo>
                <a:close/>
              </a:path>
              <a:path w="190500" h="242570">
                <a:moveTo>
                  <a:pt x="139899" y="159765"/>
                </a:moveTo>
                <a:lnTo>
                  <a:pt x="87668" y="159765"/>
                </a:lnTo>
                <a:lnTo>
                  <a:pt x="135851" y="242582"/>
                </a:lnTo>
                <a:lnTo>
                  <a:pt x="189903" y="242582"/>
                </a:lnTo>
                <a:lnTo>
                  <a:pt x="139899" y="159765"/>
                </a:lnTo>
                <a:close/>
              </a:path>
              <a:path w="190500" h="242570">
                <a:moveTo>
                  <a:pt x="171671" y="45059"/>
                </a:moveTo>
                <a:lnTo>
                  <a:pt x="91135" y="45059"/>
                </a:lnTo>
                <a:lnTo>
                  <a:pt x="108367" y="48010"/>
                </a:lnTo>
                <a:lnTo>
                  <a:pt x="120596" y="55932"/>
                </a:lnTo>
                <a:lnTo>
                  <a:pt x="127886" y="67428"/>
                </a:lnTo>
                <a:lnTo>
                  <a:pt x="130302" y="81102"/>
                </a:lnTo>
                <a:lnTo>
                  <a:pt x="127934" y="94425"/>
                </a:lnTo>
                <a:lnTo>
                  <a:pt x="120724" y="105832"/>
                </a:lnTo>
                <a:lnTo>
                  <a:pt x="108511" y="113795"/>
                </a:lnTo>
                <a:lnTo>
                  <a:pt x="91135" y="116789"/>
                </a:lnTo>
                <a:lnTo>
                  <a:pt x="171563" y="116789"/>
                </a:lnTo>
                <a:lnTo>
                  <a:pt x="177195" y="104311"/>
                </a:lnTo>
                <a:lnTo>
                  <a:pt x="180200" y="81102"/>
                </a:lnTo>
                <a:lnTo>
                  <a:pt x="173692" y="47813"/>
                </a:lnTo>
                <a:lnTo>
                  <a:pt x="171671" y="45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57212" y="6308815"/>
            <a:ext cx="252095" cy="252729"/>
          </a:xfrm>
          <a:custGeom>
            <a:avLst/>
            <a:gdLst/>
            <a:ahLst/>
            <a:cxnLst/>
            <a:rect l="l" t="t" r="r" b="b"/>
            <a:pathLst>
              <a:path w="252095" h="252729">
                <a:moveTo>
                  <a:pt x="125793" y="0"/>
                </a:moveTo>
                <a:lnTo>
                  <a:pt x="76750" y="9427"/>
                </a:lnTo>
                <a:lnTo>
                  <a:pt x="36774" y="35652"/>
                </a:lnTo>
                <a:lnTo>
                  <a:pt x="9859" y="75588"/>
                </a:lnTo>
                <a:lnTo>
                  <a:pt x="0" y="126149"/>
                </a:lnTo>
                <a:lnTo>
                  <a:pt x="9859" y="176702"/>
                </a:lnTo>
                <a:lnTo>
                  <a:pt x="36774" y="216635"/>
                </a:lnTo>
                <a:lnTo>
                  <a:pt x="76750" y="242858"/>
                </a:lnTo>
                <a:lnTo>
                  <a:pt x="125793" y="252285"/>
                </a:lnTo>
                <a:lnTo>
                  <a:pt x="174889" y="242858"/>
                </a:lnTo>
                <a:lnTo>
                  <a:pt x="214984" y="216635"/>
                </a:lnTo>
                <a:lnTo>
                  <a:pt x="222987" y="204812"/>
                </a:lnTo>
                <a:lnTo>
                  <a:pt x="125793" y="204812"/>
                </a:lnTo>
                <a:lnTo>
                  <a:pt x="95273" y="199052"/>
                </a:lnTo>
                <a:lnTo>
                  <a:pt x="71381" y="182897"/>
                </a:lnTo>
                <a:lnTo>
                  <a:pt x="55807" y="158033"/>
                </a:lnTo>
                <a:lnTo>
                  <a:pt x="50241" y="126149"/>
                </a:lnTo>
                <a:lnTo>
                  <a:pt x="55807" y="94119"/>
                </a:lnTo>
                <a:lnTo>
                  <a:pt x="71381" y="69272"/>
                </a:lnTo>
                <a:lnTo>
                  <a:pt x="95273" y="53197"/>
                </a:lnTo>
                <a:lnTo>
                  <a:pt x="125793" y="47485"/>
                </a:lnTo>
                <a:lnTo>
                  <a:pt x="222994" y="47485"/>
                </a:lnTo>
                <a:lnTo>
                  <a:pt x="214984" y="35652"/>
                </a:lnTo>
                <a:lnTo>
                  <a:pt x="174889" y="9427"/>
                </a:lnTo>
                <a:lnTo>
                  <a:pt x="125793" y="0"/>
                </a:lnTo>
                <a:close/>
              </a:path>
              <a:path w="252095" h="252729">
                <a:moveTo>
                  <a:pt x="222994" y="47485"/>
                </a:moveTo>
                <a:lnTo>
                  <a:pt x="125793" y="47485"/>
                </a:lnTo>
                <a:lnTo>
                  <a:pt x="156511" y="53197"/>
                </a:lnTo>
                <a:lnTo>
                  <a:pt x="180505" y="69272"/>
                </a:lnTo>
                <a:lnTo>
                  <a:pt x="196116" y="94119"/>
                </a:lnTo>
                <a:lnTo>
                  <a:pt x="201688" y="126149"/>
                </a:lnTo>
                <a:lnTo>
                  <a:pt x="196116" y="158033"/>
                </a:lnTo>
                <a:lnTo>
                  <a:pt x="180505" y="182897"/>
                </a:lnTo>
                <a:lnTo>
                  <a:pt x="156511" y="199052"/>
                </a:lnTo>
                <a:lnTo>
                  <a:pt x="125793" y="204812"/>
                </a:lnTo>
                <a:lnTo>
                  <a:pt x="222987" y="204812"/>
                </a:lnTo>
                <a:lnTo>
                  <a:pt x="242016" y="176702"/>
                </a:lnTo>
                <a:lnTo>
                  <a:pt x="251929" y="126149"/>
                </a:lnTo>
                <a:lnTo>
                  <a:pt x="242016" y="75588"/>
                </a:lnTo>
                <a:lnTo>
                  <a:pt x="222994" y="474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12591" y="6313664"/>
            <a:ext cx="228600" cy="242570"/>
          </a:xfrm>
          <a:custGeom>
            <a:avLst/>
            <a:gdLst/>
            <a:ahLst/>
            <a:cxnLst/>
            <a:rect l="l" t="t" r="r" b="b"/>
            <a:pathLst>
              <a:path w="228600" h="242570">
                <a:moveTo>
                  <a:pt x="62712" y="0"/>
                </a:moveTo>
                <a:lnTo>
                  <a:pt x="4851" y="0"/>
                </a:lnTo>
                <a:lnTo>
                  <a:pt x="84899" y="118173"/>
                </a:lnTo>
                <a:lnTo>
                  <a:pt x="0" y="242582"/>
                </a:lnTo>
                <a:lnTo>
                  <a:pt x="57518" y="242582"/>
                </a:lnTo>
                <a:lnTo>
                  <a:pt x="96342" y="187490"/>
                </a:lnTo>
                <a:lnTo>
                  <a:pt x="100806" y="180359"/>
                </a:lnTo>
                <a:lnTo>
                  <a:pt x="111686" y="162340"/>
                </a:lnTo>
                <a:lnTo>
                  <a:pt x="114007" y="158724"/>
                </a:lnTo>
                <a:lnTo>
                  <a:pt x="170789" y="158724"/>
                </a:lnTo>
                <a:lnTo>
                  <a:pt x="143116" y="118173"/>
                </a:lnTo>
                <a:lnTo>
                  <a:pt x="169522" y="79362"/>
                </a:lnTo>
                <a:lnTo>
                  <a:pt x="114007" y="79362"/>
                </a:lnTo>
                <a:lnTo>
                  <a:pt x="112184" y="76459"/>
                </a:lnTo>
                <a:lnTo>
                  <a:pt x="103726" y="61820"/>
                </a:lnTo>
                <a:lnTo>
                  <a:pt x="100152" y="55803"/>
                </a:lnTo>
                <a:lnTo>
                  <a:pt x="62712" y="0"/>
                </a:lnTo>
                <a:close/>
              </a:path>
              <a:path w="228600" h="242570">
                <a:moveTo>
                  <a:pt x="170789" y="158724"/>
                </a:moveTo>
                <a:lnTo>
                  <a:pt x="114363" y="158724"/>
                </a:lnTo>
                <a:lnTo>
                  <a:pt x="116630" y="162340"/>
                </a:lnTo>
                <a:lnTo>
                  <a:pt x="127275" y="180359"/>
                </a:lnTo>
                <a:lnTo>
                  <a:pt x="131686" y="187490"/>
                </a:lnTo>
                <a:lnTo>
                  <a:pt x="170497" y="242582"/>
                </a:lnTo>
                <a:lnTo>
                  <a:pt x="228015" y="242582"/>
                </a:lnTo>
                <a:lnTo>
                  <a:pt x="170789" y="158724"/>
                </a:lnTo>
                <a:close/>
              </a:path>
              <a:path w="228600" h="242570">
                <a:moveTo>
                  <a:pt x="223519" y="0"/>
                </a:moveTo>
                <a:lnTo>
                  <a:pt x="165303" y="0"/>
                </a:lnTo>
                <a:lnTo>
                  <a:pt x="127863" y="55803"/>
                </a:lnTo>
                <a:lnTo>
                  <a:pt x="124345" y="61820"/>
                </a:lnTo>
                <a:lnTo>
                  <a:pt x="116131" y="76459"/>
                </a:lnTo>
                <a:lnTo>
                  <a:pt x="114363" y="79362"/>
                </a:lnTo>
                <a:lnTo>
                  <a:pt x="169522" y="79362"/>
                </a:lnTo>
                <a:lnTo>
                  <a:pt x="223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50861" y="672050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69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28636" y="6699548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784" y="0"/>
                </a:lnTo>
              </a:path>
            </a:pathLst>
          </a:custGeom>
          <a:ln w="419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50861" y="662652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7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33195" y="672050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69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33195" y="6626256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879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72960" y="6626256"/>
            <a:ext cx="140335" cy="146685"/>
          </a:xfrm>
          <a:custGeom>
            <a:avLst/>
            <a:gdLst/>
            <a:ahLst/>
            <a:cxnLst/>
            <a:rect l="l" t="t" r="r" b="b"/>
            <a:pathLst>
              <a:path w="140334" h="146684">
                <a:moveTo>
                  <a:pt x="64731" y="0"/>
                </a:moveTo>
                <a:lnTo>
                  <a:pt x="0" y="0"/>
                </a:lnTo>
                <a:lnTo>
                  <a:pt x="0" y="146316"/>
                </a:lnTo>
                <a:lnTo>
                  <a:pt x="64731" y="146316"/>
                </a:lnTo>
                <a:lnTo>
                  <a:pt x="94968" y="140891"/>
                </a:lnTo>
                <a:lnTo>
                  <a:pt x="118854" y="125799"/>
                </a:lnTo>
                <a:lnTo>
                  <a:pt x="133755" y="103974"/>
                </a:lnTo>
                <a:lnTo>
                  <a:pt x="44450" y="103974"/>
                </a:lnTo>
                <a:lnTo>
                  <a:pt x="44450" y="42354"/>
                </a:lnTo>
                <a:lnTo>
                  <a:pt x="133000" y="42354"/>
                </a:lnTo>
                <a:lnTo>
                  <a:pt x="118587" y="21104"/>
                </a:lnTo>
                <a:lnTo>
                  <a:pt x="94667" y="5609"/>
                </a:lnTo>
                <a:lnTo>
                  <a:pt x="64731" y="0"/>
                </a:lnTo>
                <a:close/>
              </a:path>
              <a:path w="140334" h="146684">
                <a:moveTo>
                  <a:pt x="133000" y="42354"/>
                </a:moveTo>
                <a:lnTo>
                  <a:pt x="64731" y="42354"/>
                </a:lnTo>
                <a:lnTo>
                  <a:pt x="75580" y="44361"/>
                </a:lnTo>
                <a:lnTo>
                  <a:pt x="85083" y="50320"/>
                </a:lnTo>
                <a:lnTo>
                  <a:pt x="91824" y="60142"/>
                </a:lnTo>
                <a:lnTo>
                  <a:pt x="94386" y="73736"/>
                </a:lnTo>
                <a:lnTo>
                  <a:pt x="91762" y="87226"/>
                </a:lnTo>
                <a:lnTo>
                  <a:pt x="84916" y="96647"/>
                </a:lnTo>
                <a:lnTo>
                  <a:pt x="75392" y="102171"/>
                </a:lnTo>
                <a:lnTo>
                  <a:pt x="64731" y="103974"/>
                </a:lnTo>
                <a:lnTo>
                  <a:pt x="133755" y="103974"/>
                </a:lnTo>
                <a:lnTo>
                  <a:pt x="134542" y="102821"/>
                </a:lnTo>
                <a:lnTo>
                  <a:pt x="140182" y="73736"/>
                </a:lnTo>
                <a:lnTo>
                  <a:pt x="134442" y="44480"/>
                </a:lnTo>
                <a:lnTo>
                  <a:pt x="133000" y="42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41299" y="769285"/>
            <a:ext cx="3179445" cy="909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400"/>
              </a:lnSpc>
            </a:pPr>
            <a:r>
              <a:rPr sz="2200" b="0" i="0" spc="-110" dirty="0">
                <a:latin typeface="Palatino Linotype"/>
                <a:cs typeface="Palatino Linotype"/>
              </a:rPr>
              <a:t>Контент </a:t>
            </a:r>
            <a:r>
              <a:rPr sz="2200" b="0" i="0" spc="-114" dirty="0">
                <a:latin typeface="Palatino Linotype"/>
                <a:cs typeface="Palatino Linotype"/>
              </a:rPr>
              <a:t>канала </a:t>
            </a:r>
            <a:r>
              <a:rPr sz="2200" b="0" i="0" spc="-100" dirty="0">
                <a:latin typeface="Palatino Linotype"/>
                <a:cs typeface="Palatino Linotype"/>
              </a:rPr>
              <a:t>собран </a:t>
            </a:r>
            <a:r>
              <a:rPr sz="2200" b="0" i="0" spc="-125" dirty="0">
                <a:latin typeface="Palatino Linotype"/>
                <a:cs typeface="Palatino Linotype"/>
              </a:rPr>
              <a:t>из  </a:t>
            </a:r>
            <a:r>
              <a:rPr sz="2200" b="0" i="0" spc="-100" dirty="0">
                <a:latin typeface="Palatino Linotype"/>
                <a:cs typeface="Palatino Linotype"/>
              </a:rPr>
              <a:t>видео </a:t>
            </a:r>
            <a:r>
              <a:rPr sz="2200" b="0" i="0" spc="-85" dirty="0">
                <a:latin typeface="Palatino Linotype"/>
                <a:cs typeface="Palatino Linotype"/>
              </a:rPr>
              <a:t>от</a:t>
            </a:r>
            <a:r>
              <a:rPr sz="2200" b="0" i="0" spc="-65" dirty="0">
                <a:latin typeface="Palatino Linotype"/>
                <a:cs typeface="Palatino Linotype"/>
              </a:rPr>
              <a:t> </a:t>
            </a:r>
            <a:r>
              <a:rPr sz="2200" b="0" i="0" spc="-140" dirty="0">
                <a:latin typeface="Palatino Linotype"/>
                <a:cs typeface="Palatino Linotype"/>
              </a:rPr>
              <a:t>лучших</a:t>
            </a:r>
            <a:endParaRPr sz="2200">
              <a:latin typeface="Palatino Linotype"/>
              <a:cs typeface="Palatino Linotype"/>
            </a:endParaRPr>
          </a:p>
          <a:p>
            <a:pPr marL="12700">
              <a:lnSpc>
                <a:spcPts val="2360"/>
              </a:lnSpc>
            </a:pPr>
            <a:r>
              <a:rPr sz="2200" b="0" i="0" spc="-114" dirty="0">
                <a:latin typeface="Palatino Linotype"/>
                <a:cs typeface="Palatino Linotype"/>
              </a:rPr>
              <a:t>студий-производителей: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8209" y="1756698"/>
            <a:ext cx="2727960" cy="461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75030">
              <a:lnSpc>
                <a:spcPct val="145300"/>
              </a:lnSpc>
            </a:pPr>
            <a:r>
              <a:rPr sz="1800" b="1" i="1" spc="-114" dirty="0">
                <a:latin typeface="Palatino Linotype"/>
                <a:cs typeface="Palatino Linotype"/>
              </a:rPr>
              <a:t>HARMONY </a:t>
            </a:r>
            <a:r>
              <a:rPr sz="1800" b="1" i="1" spc="-80" dirty="0">
                <a:latin typeface="Palatino Linotype"/>
                <a:cs typeface="Palatino Linotype"/>
              </a:rPr>
              <a:t>FILMS  </a:t>
            </a:r>
            <a:r>
              <a:rPr sz="1800" b="1" i="1" spc="-95" dirty="0">
                <a:latin typeface="Palatino Linotype"/>
                <a:cs typeface="Palatino Linotype"/>
              </a:rPr>
              <a:t>MANICA MEDIA  </a:t>
            </a:r>
            <a:r>
              <a:rPr sz="1800" b="1" i="1" spc="-100" dirty="0">
                <a:latin typeface="Palatino Linotype"/>
                <a:cs typeface="Palatino Linotype"/>
              </a:rPr>
              <a:t>BIG </a:t>
            </a:r>
            <a:r>
              <a:rPr sz="1800" b="1" i="1" spc="-95" dirty="0">
                <a:latin typeface="Palatino Linotype"/>
                <a:cs typeface="Palatino Linotype"/>
              </a:rPr>
              <a:t>MEDIA  </a:t>
            </a:r>
            <a:r>
              <a:rPr sz="1800" b="1" i="1" spc="-120" dirty="0">
                <a:latin typeface="Palatino Linotype"/>
                <a:cs typeface="Palatino Linotype"/>
              </a:rPr>
              <a:t>PRIVATE  </a:t>
            </a:r>
            <a:r>
              <a:rPr sz="1800" b="1" i="1" spc="-85" dirty="0">
                <a:latin typeface="Palatino Linotype"/>
                <a:cs typeface="Palatino Linotype"/>
              </a:rPr>
              <a:t>FLIXVILLE </a:t>
            </a:r>
            <a:r>
              <a:rPr sz="1800" b="1" i="1" spc="-114" dirty="0">
                <a:latin typeface="Palatino Linotype"/>
                <a:cs typeface="Palatino Linotype"/>
              </a:rPr>
              <a:t>USA  </a:t>
            </a:r>
            <a:r>
              <a:rPr sz="1800" b="1" i="1" spc="-100" dirty="0">
                <a:latin typeface="Palatino Linotype"/>
                <a:cs typeface="Palatino Linotype"/>
              </a:rPr>
              <a:t>CREA</a:t>
            </a:r>
            <a:endParaRPr sz="1800">
              <a:latin typeface="Palatino Linotype"/>
              <a:cs typeface="Palatino Linotype"/>
            </a:endParaRPr>
          </a:p>
          <a:p>
            <a:pPr marL="12700" marR="5080">
              <a:lnSpc>
                <a:spcPct val="145300"/>
              </a:lnSpc>
            </a:pPr>
            <a:r>
              <a:rPr sz="1800" b="1" i="1" spc="-85" dirty="0">
                <a:latin typeface="Palatino Linotype"/>
                <a:cs typeface="Palatino Linotype"/>
              </a:rPr>
              <a:t>ALI </a:t>
            </a:r>
            <a:r>
              <a:rPr sz="1800" b="1" i="1" spc="-90" dirty="0">
                <a:latin typeface="Palatino Linotype"/>
                <a:cs typeface="Palatino Linotype"/>
              </a:rPr>
              <a:t>AZENI </a:t>
            </a:r>
            <a:r>
              <a:rPr sz="1800" b="1" i="1" spc="-95" dirty="0">
                <a:latin typeface="Palatino Linotype"/>
                <a:cs typeface="Palatino Linotype"/>
              </a:rPr>
              <a:t>(EEGOES SARL)  </a:t>
            </a:r>
            <a:r>
              <a:rPr sz="1800" b="1" i="1" spc="-70" dirty="0">
                <a:latin typeface="Palatino Linotype"/>
                <a:cs typeface="Palatino Linotype"/>
              </a:rPr>
              <a:t>VELVET</a:t>
            </a:r>
            <a:r>
              <a:rPr sz="1800" b="1" i="1" spc="-145" dirty="0">
                <a:latin typeface="Palatino Linotype"/>
                <a:cs typeface="Palatino Linotype"/>
              </a:rPr>
              <a:t> </a:t>
            </a:r>
            <a:r>
              <a:rPr sz="1800" b="1" i="1" spc="-95" dirty="0">
                <a:latin typeface="Palatino Linotype"/>
                <a:cs typeface="Palatino Linotype"/>
              </a:rPr>
              <a:t>MEDIA</a:t>
            </a:r>
            <a:endParaRPr sz="1800">
              <a:latin typeface="Palatino Linotype"/>
              <a:cs typeface="Palatino Linotype"/>
            </a:endParaRPr>
          </a:p>
          <a:p>
            <a:pPr marL="12700">
              <a:lnSpc>
                <a:spcPts val="1980"/>
              </a:lnSpc>
              <a:spcBef>
                <a:spcPts val="975"/>
              </a:spcBef>
            </a:pPr>
            <a:r>
              <a:rPr sz="1800" b="1" i="1" spc="-110" dirty="0">
                <a:latin typeface="Palatino Linotype"/>
                <a:cs typeface="Palatino Linotype"/>
              </a:rPr>
              <a:t>SINS</a:t>
            </a:r>
            <a:r>
              <a:rPr sz="1800" b="1" i="1" spc="-145" dirty="0">
                <a:latin typeface="Palatino Linotype"/>
                <a:cs typeface="Palatino Linotype"/>
              </a:rPr>
              <a:t> </a:t>
            </a:r>
            <a:r>
              <a:rPr sz="1800" b="1" i="1" spc="-110" dirty="0">
                <a:latin typeface="Palatino Linotype"/>
                <a:cs typeface="Palatino Linotype"/>
              </a:rPr>
              <a:t>FACTORY</a:t>
            </a:r>
            <a:endParaRPr sz="1800">
              <a:latin typeface="Palatino Linotype"/>
              <a:cs typeface="Palatino Linotype"/>
            </a:endParaRPr>
          </a:p>
          <a:p>
            <a:pPr marL="12700">
              <a:lnSpc>
                <a:spcPts val="1980"/>
              </a:lnSpc>
            </a:pPr>
            <a:r>
              <a:rPr sz="1800" b="1" i="1" dirty="0">
                <a:latin typeface="Palatino Linotype"/>
                <a:cs typeface="Palatino Linotype"/>
              </a:rPr>
              <a:t>– </a:t>
            </a:r>
            <a:r>
              <a:rPr sz="1800" b="1" i="1" spc="-135" dirty="0">
                <a:latin typeface="Palatino Linotype"/>
                <a:cs typeface="Palatino Linotype"/>
              </a:rPr>
              <a:t>PINKO</a:t>
            </a:r>
            <a:r>
              <a:rPr sz="1800" b="1" i="1" spc="-170" dirty="0">
                <a:latin typeface="Palatino Linotype"/>
                <a:cs typeface="Palatino Linotype"/>
              </a:rPr>
              <a:t> </a:t>
            </a:r>
            <a:r>
              <a:rPr sz="1800" b="1" i="1" spc="-130" dirty="0">
                <a:latin typeface="Palatino Linotype"/>
                <a:cs typeface="Palatino Linotype"/>
              </a:rPr>
              <a:t>PRODUCTIONS</a:t>
            </a:r>
            <a:endParaRPr sz="18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800" b="1" i="1" spc="-135" dirty="0">
                <a:latin typeface="Palatino Linotype"/>
                <a:cs typeface="Palatino Linotype"/>
              </a:rPr>
              <a:t>ASP</a:t>
            </a:r>
            <a:endParaRPr sz="18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800" b="1" i="1" spc="-20" dirty="0">
                <a:latin typeface="Palatino Linotype"/>
                <a:cs typeface="Palatino Linotype"/>
              </a:rPr>
              <a:t>и</a:t>
            </a:r>
            <a:r>
              <a:rPr sz="1800" b="1" i="1" spc="-135" dirty="0">
                <a:latin typeface="Palatino Linotype"/>
                <a:cs typeface="Palatino Linotype"/>
              </a:rPr>
              <a:t> </a:t>
            </a:r>
            <a:r>
              <a:rPr sz="1800" b="1" i="1" spc="-55" dirty="0">
                <a:latin typeface="Palatino Linotype"/>
                <a:cs typeface="Palatino Linotype"/>
              </a:rPr>
              <a:t>другие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48004" y="5832007"/>
            <a:ext cx="1245870" cy="1250950"/>
          </a:xfrm>
          <a:custGeom>
            <a:avLst/>
            <a:gdLst/>
            <a:ahLst/>
            <a:cxnLst/>
            <a:rect l="l" t="t" r="r" b="b"/>
            <a:pathLst>
              <a:path w="1245870" h="1250950">
                <a:moveTo>
                  <a:pt x="622884" y="4572"/>
                </a:moveTo>
                <a:lnTo>
                  <a:pt x="574206" y="6446"/>
                </a:lnTo>
                <a:lnTo>
                  <a:pt x="526553" y="11975"/>
                </a:lnTo>
                <a:lnTo>
                  <a:pt x="480063" y="21023"/>
                </a:lnTo>
                <a:lnTo>
                  <a:pt x="434875" y="33449"/>
                </a:lnTo>
                <a:lnTo>
                  <a:pt x="391127" y="49115"/>
                </a:lnTo>
                <a:lnTo>
                  <a:pt x="348957" y="67883"/>
                </a:lnTo>
                <a:lnTo>
                  <a:pt x="308504" y="89615"/>
                </a:lnTo>
                <a:lnTo>
                  <a:pt x="269907" y="114172"/>
                </a:lnTo>
                <a:lnTo>
                  <a:pt x="233303" y="141415"/>
                </a:lnTo>
                <a:lnTo>
                  <a:pt x="198832" y="171206"/>
                </a:lnTo>
                <a:lnTo>
                  <a:pt x="166632" y="203406"/>
                </a:lnTo>
                <a:lnTo>
                  <a:pt x="136842" y="237878"/>
                </a:lnTo>
                <a:lnTo>
                  <a:pt x="109599" y="274482"/>
                </a:lnTo>
                <a:lnTo>
                  <a:pt x="85042" y="313080"/>
                </a:lnTo>
                <a:lnTo>
                  <a:pt x="63311" y="353534"/>
                </a:lnTo>
                <a:lnTo>
                  <a:pt x="44543" y="395704"/>
                </a:lnTo>
                <a:lnTo>
                  <a:pt x="28877" y="439454"/>
                </a:lnTo>
                <a:lnTo>
                  <a:pt x="16451" y="484643"/>
                </a:lnTo>
                <a:lnTo>
                  <a:pt x="7403" y="531135"/>
                </a:lnTo>
                <a:lnTo>
                  <a:pt x="1874" y="578789"/>
                </a:lnTo>
                <a:lnTo>
                  <a:pt x="0" y="627468"/>
                </a:lnTo>
                <a:lnTo>
                  <a:pt x="1874" y="676146"/>
                </a:lnTo>
                <a:lnTo>
                  <a:pt x="7403" y="723799"/>
                </a:lnTo>
                <a:lnTo>
                  <a:pt x="16451" y="770289"/>
                </a:lnTo>
                <a:lnTo>
                  <a:pt x="28877" y="815477"/>
                </a:lnTo>
                <a:lnTo>
                  <a:pt x="44543" y="859225"/>
                </a:lnTo>
                <a:lnTo>
                  <a:pt x="63311" y="901395"/>
                </a:lnTo>
                <a:lnTo>
                  <a:pt x="85042" y="941848"/>
                </a:lnTo>
                <a:lnTo>
                  <a:pt x="109599" y="980445"/>
                </a:lnTo>
                <a:lnTo>
                  <a:pt x="136842" y="1017049"/>
                </a:lnTo>
                <a:lnTo>
                  <a:pt x="166632" y="1051520"/>
                </a:lnTo>
                <a:lnTo>
                  <a:pt x="198832" y="1083720"/>
                </a:lnTo>
                <a:lnTo>
                  <a:pt x="233303" y="1113511"/>
                </a:lnTo>
                <a:lnTo>
                  <a:pt x="269907" y="1140753"/>
                </a:lnTo>
                <a:lnTo>
                  <a:pt x="308504" y="1165310"/>
                </a:lnTo>
                <a:lnTo>
                  <a:pt x="348957" y="1187041"/>
                </a:lnTo>
                <a:lnTo>
                  <a:pt x="391127" y="1205809"/>
                </a:lnTo>
                <a:lnTo>
                  <a:pt x="434875" y="1221476"/>
                </a:lnTo>
                <a:lnTo>
                  <a:pt x="480063" y="1233902"/>
                </a:lnTo>
                <a:lnTo>
                  <a:pt x="526553" y="1242949"/>
                </a:lnTo>
                <a:lnTo>
                  <a:pt x="574206" y="1248479"/>
                </a:lnTo>
                <a:lnTo>
                  <a:pt x="622884" y="1250353"/>
                </a:lnTo>
                <a:lnTo>
                  <a:pt x="671563" y="1248479"/>
                </a:lnTo>
                <a:lnTo>
                  <a:pt x="719217" y="1242949"/>
                </a:lnTo>
                <a:lnTo>
                  <a:pt x="765709" y="1233902"/>
                </a:lnTo>
                <a:lnTo>
                  <a:pt x="810898" y="1221476"/>
                </a:lnTo>
                <a:lnTo>
                  <a:pt x="854648" y="1205809"/>
                </a:lnTo>
                <a:lnTo>
                  <a:pt x="896818" y="1187041"/>
                </a:lnTo>
                <a:lnTo>
                  <a:pt x="937272" y="1165310"/>
                </a:lnTo>
                <a:lnTo>
                  <a:pt x="975870" y="1140753"/>
                </a:lnTo>
                <a:lnTo>
                  <a:pt x="1012474" y="1113511"/>
                </a:lnTo>
                <a:lnTo>
                  <a:pt x="1046946" y="1083720"/>
                </a:lnTo>
                <a:lnTo>
                  <a:pt x="1079146" y="1051520"/>
                </a:lnTo>
                <a:lnTo>
                  <a:pt x="1108938" y="1017049"/>
                </a:lnTo>
                <a:lnTo>
                  <a:pt x="1136181" y="980445"/>
                </a:lnTo>
                <a:lnTo>
                  <a:pt x="1160737" y="941848"/>
                </a:lnTo>
                <a:lnTo>
                  <a:pt x="1182469" y="901395"/>
                </a:lnTo>
                <a:lnTo>
                  <a:pt x="1201237" y="859225"/>
                </a:lnTo>
                <a:lnTo>
                  <a:pt x="1216903" y="815477"/>
                </a:lnTo>
                <a:lnTo>
                  <a:pt x="1229330" y="770289"/>
                </a:lnTo>
                <a:lnTo>
                  <a:pt x="1238377" y="723799"/>
                </a:lnTo>
                <a:lnTo>
                  <a:pt x="1243907" y="676146"/>
                </a:lnTo>
                <a:lnTo>
                  <a:pt x="1245781" y="627468"/>
                </a:lnTo>
                <a:lnTo>
                  <a:pt x="1243705" y="576305"/>
                </a:lnTo>
                <a:lnTo>
                  <a:pt x="1237586" y="526290"/>
                </a:lnTo>
                <a:lnTo>
                  <a:pt x="1227588" y="477583"/>
                </a:lnTo>
                <a:lnTo>
                  <a:pt x="1213874" y="430342"/>
                </a:lnTo>
                <a:lnTo>
                  <a:pt x="1196606" y="384727"/>
                </a:lnTo>
                <a:lnTo>
                  <a:pt x="1175949" y="340897"/>
                </a:lnTo>
                <a:lnTo>
                  <a:pt x="1152066" y="299010"/>
                </a:lnTo>
                <a:lnTo>
                  <a:pt x="1125119" y="259226"/>
                </a:lnTo>
                <a:lnTo>
                  <a:pt x="1095273" y="221703"/>
                </a:lnTo>
                <a:lnTo>
                  <a:pt x="1105549" y="213455"/>
                </a:lnTo>
                <a:lnTo>
                  <a:pt x="1114828" y="206959"/>
                </a:lnTo>
                <a:lnTo>
                  <a:pt x="1122673" y="202644"/>
                </a:lnTo>
                <a:lnTo>
                  <a:pt x="1128648" y="200939"/>
                </a:lnTo>
                <a:lnTo>
                  <a:pt x="1245781" y="200939"/>
                </a:lnTo>
                <a:lnTo>
                  <a:pt x="1245781" y="149085"/>
                </a:lnTo>
                <a:lnTo>
                  <a:pt x="1021727" y="149085"/>
                </a:lnTo>
                <a:lnTo>
                  <a:pt x="984587" y="120377"/>
                </a:lnTo>
                <a:lnTo>
                  <a:pt x="945303" y="94477"/>
                </a:lnTo>
                <a:lnTo>
                  <a:pt x="904023" y="71537"/>
                </a:lnTo>
                <a:lnTo>
                  <a:pt x="860900" y="51709"/>
                </a:lnTo>
                <a:lnTo>
                  <a:pt x="816082" y="35145"/>
                </a:lnTo>
                <a:lnTo>
                  <a:pt x="769722" y="21997"/>
                </a:lnTo>
                <a:lnTo>
                  <a:pt x="721968" y="12418"/>
                </a:lnTo>
                <a:lnTo>
                  <a:pt x="672972" y="6558"/>
                </a:lnTo>
                <a:lnTo>
                  <a:pt x="622884" y="4572"/>
                </a:lnTo>
                <a:close/>
              </a:path>
              <a:path w="1245870" h="1250950">
                <a:moveTo>
                  <a:pt x="1245781" y="200939"/>
                </a:moveTo>
                <a:lnTo>
                  <a:pt x="1128648" y="200939"/>
                </a:lnTo>
                <a:lnTo>
                  <a:pt x="1148937" y="209189"/>
                </a:lnTo>
                <a:lnTo>
                  <a:pt x="1159632" y="229077"/>
                </a:lnTo>
                <a:lnTo>
                  <a:pt x="1173063" y="248825"/>
                </a:lnTo>
                <a:lnTo>
                  <a:pt x="1201559" y="256654"/>
                </a:lnTo>
                <a:lnTo>
                  <a:pt x="1221528" y="251476"/>
                </a:lnTo>
                <a:lnTo>
                  <a:pt x="1235138" y="239464"/>
                </a:lnTo>
                <a:lnTo>
                  <a:pt x="1243014" y="222328"/>
                </a:lnTo>
                <a:lnTo>
                  <a:pt x="1245664" y="202644"/>
                </a:lnTo>
                <a:lnTo>
                  <a:pt x="1245781" y="200939"/>
                </a:lnTo>
                <a:close/>
              </a:path>
              <a:path w="1245870" h="1250950">
                <a:moveTo>
                  <a:pt x="1210551" y="0"/>
                </a:moveTo>
                <a:lnTo>
                  <a:pt x="1034224" y="292"/>
                </a:lnTo>
                <a:lnTo>
                  <a:pt x="996864" y="11191"/>
                </a:lnTo>
                <a:lnTo>
                  <a:pt x="981240" y="45656"/>
                </a:lnTo>
                <a:lnTo>
                  <a:pt x="990292" y="73790"/>
                </a:lnTo>
                <a:lnTo>
                  <a:pt x="1010604" y="86356"/>
                </a:lnTo>
                <a:lnTo>
                  <a:pt x="1030937" y="96184"/>
                </a:lnTo>
                <a:lnTo>
                  <a:pt x="1040053" y="116103"/>
                </a:lnTo>
                <a:lnTo>
                  <a:pt x="1038692" y="121937"/>
                </a:lnTo>
                <a:lnTo>
                  <a:pt x="1034934" y="129655"/>
                </a:lnTo>
                <a:lnTo>
                  <a:pt x="1029154" y="138843"/>
                </a:lnTo>
                <a:lnTo>
                  <a:pt x="1021727" y="149085"/>
                </a:lnTo>
                <a:lnTo>
                  <a:pt x="1245781" y="149085"/>
                </a:lnTo>
                <a:lnTo>
                  <a:pt x="1245744" y="33449"/>
                </a:lnTo>
                <a:lnTo>
                  <a:pt x="1218428" y="633"/>
                </a:lnTo>
                <a:lnTo>
                  <a:pt x="1210551" y="0"/>
                </a:lnTo>
                <a:close/>
              </a:path>
            </a:pathLst>
          </a:custGeom>
          <a:solidFill>
            <a:srgbClr val="DA1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5793" y="6533423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621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49879" y="6452778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19"/>
                </a:lnTo>
              </a:path>
            </a:pathLst>
          </a:custGeom>
          <a:ln w="481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25793" y="6431823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554" y="0"/>
                </a:lnTo>
              </a:path>
            </a:pathLst>
          </a:custGeom>
          <a:ln w="419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9879" y="6358798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70"/>
                </a:lnTo>
              </a:path>
            </a:pathLst>
          </a:custGeom>
          <a:ln w="481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25793" y="6335938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1538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51724" y="6313665"/>
            <a:ext cx="190500" cy="242570"/>
          </a:xfrm>
          <a:custGeom>
            <a:avLst/>
            <a:gdLst/>
            <a:ahLst/>
            <a:cxnLst/>
            <a:rect l="l" t="t" r="r" b="b"/>
            <a:pathLst>
              <a:path w="190500" h="242570">
                <a:moveTo>
                  <a:pt x="84912" y="0"/>
                </a:moveTo>
                <a:lnTo>
                  <a:pt x="0" y="0"/>
                </a:lnTo>
                <a:lnTo>
                  <a:pt x="0" y="242582"/>
                </a:lnTo>
                <a:lnTo>
                  <a:pt x="48171" y="242582"/>
                </a:lnTo>
                <a:lnTo>
                  <a:pt x="48171" y="159765"/>
                </a:lnTo>
                <a:lnTo>
                  <a:pt x="139899" y="159765"/>
                </a:lnTo>
                <a:lnTo>
                  <a:pt x="134454" y="150748"/>
                </a:lnTo>
                <a:lnTo>
                  <a:pt x="154032" y="139427"/>
                </a:lnTo>
                <a:lnTo>
                  <a:pt x="168376" y="123850"/>
                </a:lnTo>
                <a:lnTo>
                  <a:pt x="171563" y="116789"/>
                </a:lnTo>
                <a:lnTo>
                  <a:pt x="48171" y="116789"/>
                </a:lnTo>
                <a:lnTo>
                  <a:pt x="48171" y="45059"/>
                </a:lnTo>
                <a:lnTo>
                  <a:pt x="171671" y="45059"/>
                </a:lnTo>
                <a:lnTo>
                  <a:pt x="154906" y="22224"/>
                </a:lnTo>
                <a:lnTo>
                  <a:pt x="124945" y="5799"/>
                </a:lnTo>
                <a:lnTo>
                  <a:pt x="84912" y="0"/>
                </a:lnTo>
                <a:close/>
              </a:path>
              <a:path w="190500" h="242570">
                <a:moveTo>
                  <a:pt x="139899" y="159765"/>
                </a:moveTo>
                <a:lnTo>
                  <a:pt x="87668" y="159765"/>
                </a:lnTo>
                <a:lnTo>
                  <a:pt x="135851" y="242582"/>
                </a:lnTo>
                <a:lnTo>
                  <a:pt x="189903" y="242582"/>
                </a:lnTo>
                <a:lnTo>
                  <a:pt x="139899" y="159765"/>
                </a:lnTo>
                <a:close/>
              </a:path>
              <a:path w="190500" h="242570">
                <a:moveTo>
                  <a:pt x="171671" y="45059"/>
                </a:moveTo>
                <a:lnTo>
                  <a:pt x="91135" y="45059"/>
                </a:lnTo>
                <a:lnTo>
                  <a:pt x="108367" y="48010"/>
                </a:lnTo>
                <a:lnTo>
                  <a:pt x="120596" y="55932"/>
                </a:lnTo>
                <a:lnTo>
                  <a:pt x="127886" y="67428"/>
                </a:lnTo>
                <a:lnTo>
                  <a:pt x="130302" y="81102"/>
                </a:lnTo>
                <a:lnTo>
                  <a:pt x="127934" y="94425"/>
                </a:lnTo>
                <a:lnTo>
                  <a:pt x="120724" y="105832"/>
                </a:lnTo>
                <a:lnTo>
                  <a:pt x="108511" y="113795"/>
                </a:lnTo>
                <a:lnTo>
                  <a:pt x="91135" y="116789"/>
                </a:lnTo>
                <a:lnTo>
                  <a:pt x="171563" y="116789"/>
                </a:lnTo>
                <a:lnTo>
                  <a:pt x="177195" y="104311"/>
                </a:lnTo>
                <a:lnTo>
                  <a:pt x="180200" y="81102"/>
                </a:lnTo>
                <a:lnTo>
                  <a:pt x="173692" y="47813"/>
                </a:lnTo>
                <a:lnTo>
                  <a:pt x="171671" y="45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57212" y="6308815"/>
            <a:ext cx="252095" cy="252729"/>
          </a:xfrm>
          <a:custGeom>
            <a:avLst/>
            <a:gdLst/>
            <a:ahLst/>
            <a:cxnLst/>
            <a:rect l="l" t="t" r="r" b="b"/>
            <a:pathLst>
              <a:path w="252095" h="252729">
                <a:moveTo>
                  <a:pt x="125793" y="0"/>
                </a:moveTo>
                <a:lnTo>
                  <a:pt x="76750" y="9427"/>
                </a:lnTo>
                <a:lnTo>
                  <a:pt x="36774" y="35652"/>
                </a:lnTo>
                <a:lnTo>
                  <a:pt x="9859" y="75588"/>
                </a:lnTo>
                <a:lnTo>
                  <a:pt x="0" y="126149"/>
                </a:lnTo>
                <a:lnTo>
                  <a:pt x="9859" y="176702"/>
                </a:lnTo>
                <a:lnTo>
                  <a:pt x="36774" y="216635"/>
                </a:lnTo>
                <a:lnTo>
                  <a:pt x="76750" y="242858"/>
                </a:lnTo>
                <a:lnTo>
                  <a:pt x="125793" y="252285"/>
                </a:lnTo>
                <a:lnTo>
                  <a:pt x="174889" y="242858"/>
                </a:lnTo>
                <a:lnTo>
                  <a:pt x="214984" y="216635"/>
                </a:lnTo>
                <a:lnTo>
                  <a:pt x="222987" y="204812"/>
                </a:lnTo>
                <a:lnTo>
                  <a:pt x="125793" y="204812"/>
                </a:lnTo>
                <a:lnTo>
                  <a:pt x="95273" y="199052"/>
                </a:lnTo>
                <a:lnTo>
                  <a:pt x="71381" y="182897"/>
                </a:lnTo>
                <a:lnTo>
                  <a:pt x="55807" y="158033"/>
                </a:lnTo>
                <a:lnTo>
                  <a:pt x="50241" y="126149"/>
                </a:lnTo>
                <a:lnTo>
                  <a:pt x="55807" y="94119"/>
                </a:lnTo>
                <a:lnTo>
                  <a:pt x="71381" y="69272"/>
                </a:lnTo>
                <a:lnTo>
                  <a:pt x="95273" y="53197"/>
                </a:lnTo>
                <a:lnTo>
                  <a:pt x="125793" y="47485"/>
                </a:lnTo>
                <a:lnTo>
                  <a:pt x="222994" y="47485"/>
                </a:lnTo>
                <a:lnTo>
                  <a:pt x="214984" y="35652"/>
                </a:lnTo>
                <a:lnTo>
                  <a:pt x="174889" y="9427"/>
                </a:lnTo>
                <a:lnTo>
                  <a:pt x="125793" y="0"/>
                </a:lnTo>
                <a:close/>
              </a:path>
              <a:path w="252095" h="252729">
                <a:moveTo>
                  <a:pt x="222994" y="47485"/>
                </a:moveTo>
                <a:lnTo>
                  <a:pt x="125793" y="47485"/>
                </a:lnTo>
                <a:lnTo>
                  <a:pt x="156511" y="53197"/>
                </a:lnTo>
                <a:lnTo>
                  <a:pt x="180505" y="69272"/>
                </a:lnTo>
                <a:lnTo>
                  <a:pt x="196116" y="94119"/>
                </a:lnTo>
                <a:lnTo>
                  <a:pt x="201688" y="126149"/>
                </a:lnTo>
                <a:lnTo>
                  <a:pt x="196116" y="158033"/>
                </a:lnTo>
                <a:lnTo>
                  <a:pt x="180505" y="182897"/>
                </a:lnTo>
                <a:lnTo>
                  <a:pt x="156511" y="199052"/>
                </a:lnTo>
                <a:lnTo>
                  <a:pt x="125793" y="204812"/>
                </a:lnTo>
                <a:lnTo>
                  <a:pt x="222987" y="204812"/>
                </a:lnTo>
                <a:lnTo>
                  <a:pt x="242016" y="176702"/>
                </a:lnTo>
                <a:lnTo>
                  <a:pt x="251929" y="126149"/>
                </a:lnTo>
                <a:lnTo>
                  <a:pt x="242016" y="75588"/>
                </a:lnTo>
                <a:lnTo>
                  <a:pt x="222994" y="474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12591" y="6313664"/>
            <a:ext cx="228600" cy="242570"/>
          </a:xfrm>
          <a:custGeom>
            <a:avLst/>
            <a:gdLst/>
            <a:ahLst/>
            <a:cxnLst/>
            <a:rect l="l" t="t" r="r" b="b"/>
            <a:pathLst>
              <a:path w="228600" h="242570">
                <a:moveTo>
                  <a:pt x="62712" y="0"/>
                </a:moveTo>
                <a:lnTo>
                  <a:pt x="4851" y="0"/>
                </a:lnTo>
                <a:lnTo>
                  <a:pt x="84899" y="118173"/>
                </a:lnTo>
                <a:lnTo>
                  <a:pt x="0" y="242582"/>
                </a:lnTo>
                <a:lnTo>
                  <a:pt x="57518" y="242582"/>
                </a:lnTo>
                <a:lnTo>
                  <a:pt x="96342" y="187490"/>
                </a:lnTo>
                <a:lnTo>
                  <a:pt x="100806" y="180359"/>
                </a:lnTo>
                <a:lnTo>
                  <a:pt x="111686" y="162340"/>
                </a:lnTo>
                <a:lnTo>
                  <a:pt x="114007" y="158724"/>
                </a:lnTo>
                <a:lnTo>
                  <a:pt x="170789" y="158724"/>
                </a:lnTo>
                <a:lnTo>
                  <a:pt x="143116" y="118173"/>
                </a:lnTo>
                <a:lnTo>
                  <a:pt x="169522" y="79362"/>
                </a:lnTo>
                <a:lnTo>
                  <a:pt x="114007" y="79362"/>
                </a:lnTo>
                <a:lnTo>
                  <a:pt x="112184" y="76459"/>
                </a:lnTo>
                <a:lnTo>
                  <a:pt x="103726" y="61820"/>
                </a:lnTo>
                <a:lnTo>
                  <a:pt x="100152" y="55803"/>
                </a:lnTo>
                <a:lnTo>
                  <a:pt x="62712" y="0"/>
                </a:lnTo>
                <a:close/>
              </a:path>
              <a:path w="228600" h="242570">
                <a:moveTo>
                  <a:pt x="170789" y="158724"/>
                </a:moveTo>
                <a:lnTo>
                  <a:pt x="114363" y="158724"/>
                </a:lnTo>
                <a:lnTo>
                  <a:pt x="116630" y="162340"/>
                </a:lnTo>
                <a:lnTo>
                  <a:pt x="127275" y="180359"/>
                </a:lnTo>
                <a:lnTo>
                  <a:pt x="131686" y="187490"/>
                </a:lnTo>
                <a:lnTo>
                  <a:pt x="170497" y="242582"/>
                </a:lnTo>
                <a:lnTo>
                  <a:pt x="228015" y="242582"/>
                </a:lnTo>
                <a:lnTo>
                  <a:pt x="170789" y="158724"/>
                </a:lnTo>
                <a:close/>
              </a:path>
              <a:path w="228600" h="242570">
                <a:moveTo>
                  <a:pt x="223519" y="0"/>
                </a:moveTo>
                <a:lnTo>
                  <a:pt x="165303" y="0"/>
                </a:lnTo>
                <a:lnTo>
                  <a:pt x="127863" y="55803"/>
                </a:lnTo>
                <a:lnTo>
                  <a:pt x="124345" y="61820"/>
                </a:lnTo>
                <a:lnTo>
                  <a:pt x="116131" y="76459"/>
                </a:lnTo>
                <a:lnTo>
                  <a:pt x="114363" y="79362"/>
                </a:lnTo>
                <a:lnTo>
                  <a:pt x="169522" y="79362"/>
                </a:lnTo>
                <a:lnTo>
                  <a:pt x="223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50861" y="672050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69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28636" y="6699548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784" y="0"/>
                </a:lnTo>
              </a:path>
            </a:pathLst>
          </a:custGeom>
          <a:ln w="419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50861" y="662652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7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33195" y="672050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69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33195" y="6626256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879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72960" y="6626256"/>
            <a:ext cx="140335" cy="146685"/>
          </a:xfrm>
          <a:custGeom>
            <a:avLst/>
            <a:gdLst/>
            <a:ahLst/>
            <a:cxnLst/>
            <a:rect l="l" t="t" r="r" b="b"/>
            <a:pathLst>
              <a:path w="140334" h="146684">
                <a:moveTo>
                  <a:pt x="64731" y="0"/>
                </a:moveTo>
                <a:lnTo>
                  <a:pt x="0" y="0"/>
                </a:lnTo>
                <a:lnTo>
                  <a:pt x="0" y="146316"/>
                </a:lnTo>
                <a:lnTo>
                  <a:pt x="64731" y="146316"/>
                </a:lnTo>
                <a:lnTo>
                  <a:pt x="94968" y="140891"/>
                </a:lnTo>
                <a:lnTo>
                  <a:pt x="118854" y="125799"/>
                </a:lnTo>
                <a:lnTo>
                  <a:pt x="133755" y="103974"/>
                </a:lnTo>
                <a:lnTo>
                  <a:pt x="44450" y="103974"/>
                </a:lnTo>
                <a:lnTo>
                  <a:pt x="44450" y="42354"/>
                </a:lnTo>
                <a:lnTo>
                  <a:pt x="133000" y="42354"/>
                </a:lnTo>
                <a:lnTo>
                  <a:pt x="118587" y="21104"/>
                </a:lnTo>
                <a:lnTo>
                  <a:pt x="94667" y="5609"/>
                </a:lnTo>
                <a:lnTo>
                  <a:pt x="64731" y="0"/>
                </a:lnTo>
                <a:close/>
              </a:path>
              <a:path w="140334" h="146684">
                <a:moveTo>
                  <a:pt x="133000" y="42354"/>
                </a:moveTo>
                <a:lnTo>
                  <a:pt x="64731" y="42354"/>
                </a:lnTo>
                <a:lnTo>
                  <a:pt x="75580" y="44361"/>
                </a:lnTo>
                <a:lnTo>
                  <a:pt x="85083" y="50320"/>
                </a:lnTo>
                <a:lnTo>
                  <a:pt x="91824" y="60142"/>
                </a:lnTo>
                <a:lnTo>
                  <a:pt x="94386" y="73736"/>
                </a:lnTo>
                <a:lnTo>
                  <a:pt x="91762" y="87226"/>
                </a:lnTo>
                <a:lnTo>
                  <a:pt x="84916" y="96647"/>
                </a:lnTo>
                <a:lnTo>
                  <a:pt x="75392" y="102171"/>
                </a:lnTo>
                <a:lnTo>
                  <a:pt x="64731" y="103974"/>
                </a:lnTo>
                <a:lnTo>
                  <a:pt x="133755" y="103974"/>
                </a:lnTo>
                <a:lnTo>
                  <a:pt x="134542" y="102821"/>
                </a:lnTo>
                <a:lnTo>
                  <a:pt x="140182" y="73736"/>
                </a:lnTo>
                <a:lnTo>
                  <a:pt x="134442" y="44480"/>
                </a:lnTo>
                <a:lnTo>
                  <a:pt x="133000" y="42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36036" y="1943381"/>
            <a:ext cx="174625" cy="175260"/>
          </a:xfrm>
          <a:custGeom>
            <a:avLst/>
            <a:gdLst/>
            <a:ahLst/>
            <a:cxnLst/>
            <a:rect l="l" t="t" r="r" b="b"/>
            <a:pathLst>
              <a:path w="174625" h="175260">
                <a:moveTo>
                  <a:pt x="87147" y="635"/>
                </a:moveTo>
                <a:lnTo>
                  <a:pt x="53224" y="7483"/>
                </a:lnTo>
                <a:lnTo>
                  <a:pt x="25523" y="26158"/>
                </a:lnTo>
                <a:lnTo>
                  <a:pt x="6848" y="53859"/>
                </a:lnTo>
                <a:lnTo>
                  <a:pt x="0" y="87782"/>
                </a:lnTo>
                <a:lnTo>
                  <a:pt x="6848" y="121705"/>
                </a:lnTo>
                <a:lnTo>
                  <a:pt x="25523" y="149405"/>
                </a:lnTo>
                <a:lnTo>
                  <a:pt x="53224" y="168081"/>
                </a:lnTo>
                <a:lnTo>
                  <a:pt x="87147" y="174929"/>
                </a:lnTo>
                <a:lnTo>
                  <a:pt x="121070" y="168081"/>
                </a:lnTo>
                <a:lnTo>
                  <a:pt x="148770" y="149405"/>
                </a:lnTo>
                <a:lnTo>
                  <a:pt x="167446" y="121705"/>
                </a:lnTo>
                <a:lnTo>
                  <a:pt x="174294" y="87782"/>
                </a:lnTo>
                <a:lnTo>
                  <a:pt x="172849" y="71906"/>
                </a:lnTo>
                <a:lnTo>
                  <a:pt x="168686" y="56983"/>
                </a:lnTo>
                <a:lnTo>
                  <a:pt x="162062" y="43267"/>
                </a:lnTo>
                <a:lnTo>
                  <a:pt x="153238" y="31013"/>
                </a:lnTo>
                <a:lnTo>
                  <a:pt x="155219" y="29337"/>
                </a:lnTo>
                <a:lnTo>
                  <a:pt x="156997" y="28155"/>
                </a:lnTo>
                <a:lnTo>
                  <a:pt x="163360" y="27825"/>
                </a:lnTo>
                <a:lnTo>
                  <a:pt x="174218" y="27825"/>
                </a:lnTo>
                <a:lnTo>
                  <a:pt x="174218" y="20853"/>
                </a:lnTo>
                <a:lnTo>
                  <a:pt x="142951" y="20853"/>
                </a:lnTo>
                <a:lnTo>
                  <a:pt x="130836" y="12368"/>
                </a:lnTo>
                <a:lnTo>
                  <a:pt x="117340" y="6010"/>
                </a:lnTo>
                <a:lnTo>
                  <a:pt x="102697" y="2018"/>
                </a:lnTo>
                <a:lnTo>
                  <a:pt x="87147" y="635"/>
                </a:lnTo>
                <a:close/>
              </a:path>
              <a:path w="174625" h="175260">
                <a:moveTo>
                  <a:pt x="174218" y="27825"/>
                </a:moveTo>
                <a:lnTo>
                  <a:pt x="163360" y="27825"/>
                </a:lnTo>
                <a:lnTo>
                  <a:pt x="160616" y="36283"/>
                </a:lnTo>
                <a:lnTo>
                  <a:pt x="172466" y="35687"/>
                </a:lnTo>
                <a:lnTo>
                  <a:pt x="174218" y="32270"/>
                </a:lnTo>
                <a:lnTo>
                  <a:pt x="174218" y="27825"/>
                </a:lnTo>
                <a:close/>
              </a:path>
              <a:path w="174625" h="175260">
                <a:moveTo>
                  <a:pt x="174218" y="10782"/>
                </a:moveTo>
                <a:lnTo>
                  <a:pt x="145554" y="10782"/>
                </a:lnTo>
                <a:lnTo>
                  <a:pt x="145503" y="17119"/>
                </a:lnTo>
                <a:lnTo>
                  <a:pt x="144462" y="18872"/>
                </a:lnTo>
                <a:lnTo>
                  <a:pt x="142951" y="20853"/>
                </a:lnTo>
                <a:lnTo>
                  <a:pt x="174218" y="20853"/>
                </a:lnTo>
                <a:lnTo>
                  <a:pt x="174218" y="10782"/>
                </a:lnTo>
                <a:close/>
              </a:path>
              <a:path w="174625" h="175260">
                <a:moveTo>
                  <a:pt x="140601" y="0"/>
                </a:moveTo>
                <a:lnTo>
                  <a:pt x="137333" y="2006"/>
                </a:lnTo>
                <a:lnTo>
                  <a:pt x="137223" y="13881"/>
                </a:lnTo>
                <a:lnTo>
                  <a:pt x="145554" y="10782"/>
                </a:lnTo>
                <a:lnTo>
                  <a:pt x="174218" y="10782"/>
                </a:lnTo>
                <a:lnTo>
                  <a:pt x="174218" y="3149"/>
                </a:lnTo>
                <a:lnTo>
                  <a:pt x="173723" y="2006"/>
                </a:lnTo>
                <a:lnTo>
                  <a:pt x="172948" y="1193"/>
                </a:lnTo>
                <a:lnTo>
                  <a:pt x="172097" y="457"/>
                </a:lnTo>
                <a:lnTo>
                  <a:pt x="170942" y="12"/>
                </a:lnTo>
                <a:lnTo>
                  <a:pt x="140601" y="0"/>
                </a:lnTo>
                <a:close/>
              </a:path>
            </a:pathLst>
          </a:custGeom>
          <a:solidFill>
            <a:srgbClr val="DA1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36036" y="2341092"/>
            <a:ext cx="174625" cy="175260"/>
          </a:xfrm>
          <a:custGeom>
            <a:avLst/>
            <a:gdLst/>
            <a:ahLst/>
            <a:cxnLst/>
            <a:rect l="l" t="t" r="r" b="b"/>
            <a:pathLst>
              <a:path w="174625" h="175260">
                <a:moveTo>
                  <a:pt x="87147" y="635"/>
                </a:moveTo>
                <a:lnTo>
                  <a:pt x="53224" y="7483"/>
                </a:lnTo>
                <a:lnTo>
                  <a:pt x="25523" y="26158"/>
                </a:lnTo>
                <a:lnTo>
                  <a:pt x="6848" y="53859"/>
                </a:lnTo>
                <a:lnTo>
                  <a:pt x="0" y="87782"/>
                </a:lnTo>
                <a:lnTo>
                  <a:pt x="6848" y="121705"/>
                </a:lnTo>
                <a:lnTo>
                  <a:pt x="25523" y="149405"/>
                </a:lnTo>
                <a:lnTo>
                  <a:pt x="53224" y="168081"/>
                </a:lnTo>
                <a:lnTo>
                  <a:pt x="87147" y="174929"/>
                </a:lnTo>
                <a:lnTo>
                  <a:pt x="121070" y="168081"/>
                </a:lnTo>
                <a:lnTo>
                  <a:pt x="148770" y="149405"/>
                </a:lnTo>
                <a:lnTo>
                  <a:pt x="167446" y="121705"/>
                </a:lnTo>
                <a:lnTo>
                  <a:pt x="174294" y="87782"/>
                </a:lnTo>
                <a:lnTo>
                  <a:pt x="172849" y="71906"/>
                </a:lnTo>
                <a:lnTo>
                  <a:pt x="168686" y="56983"/>
                </a:lnTo>
                <a:lnTo>
                  <a:pt x="162062" y="43267"/>
                </a:lnTo>
                <a:lnTo>
                  <a:pt x="153238" y="31013"/>
                </a:lnTo>
                <a:lnTo>
                  <a:pt x="155219" y="29337"/>
                </a:lnTo>
                <a:lnTo>
                  <a:pt x="156997" y="28155"/>
                </a:lnTo>
                <a:lnTo>
                  <a:pt x="163360" y="27825"/>
                </a:lnTo>
                <a:lnTo>
                  <a:pt x="174218" y="27825"/>
                </a:lnTo>
                <a:lnTo>
                  <a:pt x="174218" y="20853"/>
                </a:lnTo>
                <a:lnTo>
                  <a:pt x="142951" y="20853"/>
                </a:lnTo>
                <a:lnTo>
                  <a:pt x="130836" y="12368"/>
                </a:lnTo>
                <a:lnTo>
                  <a:pt x="117340" y="6010"/>
                </a:lnTo>
                <a:lnTo>
                  <a:pt x="102697" y="2018"/>
                </a:lnTo>
                <a:lnTo>
                  <a:pt x="87147" y="635"/>
                </a:lnTo>
                <a:close/>
              </a:path>
              <a:path w="174625" h="175260">
                <a:moveTo>
                  <a:pt x="174218" y="27825"/>
                </a:moveTo>
                <a:lnTo>
                  <a:pt x="163360" y="27825"/>
                </a:lnTo>
                <a:lnTo>
                  <a:pt x="160616" y="36283"/>
                </a:lnTo>
                <a:lnTo>
                  <a:pt x="172466" y="35687"/>
                </a:lnTo>
                <a:lnTo>
                  <a:pt x="174218" y="32270"/>
                </a:lnTo>
                <a:lnTo>
                  <a:pt x="174218" y="27825"/>
                </a:lnTo>
                <a:close/>
              </a:path>
              <a:path w="174625" h="175260">
                <a:moveTo>
                  <a:pt x="174218" y="10782"/>
                </a:moveTo>
                <a:lnTo>
                  <a:pt x="145554" y="10782"/>
                </a:lnTo>
                <a:lnTo>
                  <a:pt x="145503" y="17119"/>
                </a:lnTo>
                <a:lnTo>
                  <a:pt x="144462" y="18872"/>
                </a:lnTo>
                <a:lnTo>
                  <a:pt x="142951" y="20853"/>
                </a:lnTo>
                <a:lnTo>
                  <a:pt x="174218" y="20853"/>
                </a:lnTo>
                <a:lnTo>
                  <a:pt x="174218" y="10782"/>
                </a:lnTo>
                <a:close/>
              </a:path>
              <a:path w="174625" h="175260">
                <a:moveTo>
                  <a:pt x="140601" y="0"/>
                </a:moveTo>
                <a:lnTo>
                  <a:pt x="137333" y="2006"/>
                </a:lnTo>
                <a:lnTo>
                  <a:pt x="137223" y="13881"/>
                </a:lnTo>
                <a:lnTo>
                  <a:pt x="145554" y="10782"/>
                </a:lnTo>
                <a:lnTo>
                  <a:pt x="174218" y="10782"/>
                </a:lnTo>
                <a:lnTo>
                  <a:pt x="174218" y="3149"/>
                </a:lnTo>
                <a:lnTo>
                  <a:pt x="173723" y="2006"/>
                </a:lnTo>
                <a:lnTo>
                  <a:pt x="172948" y="1193"/>
                </a:lnTo>
                <a:lnTo>
                  <a:pt x="172097" y="457"/>
                </a:lnTo>
                <a:lnTo>
                  <a:pt x="170942" y="12"/>
                </a:lnTo>
                <a:lnTo>
                  <a:pt x="140601" y="0"/>
                </a:lnTo>
                <a:close/>
              </a:path>
            </a:pathLst>
          </a:custGeom>
          <a:solidFill>
            <a:srgbClr val="DA1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36036" y="2738892"/>
            <a:ext cx="174625" cy="175260"/>
          </a:xfrm>
          <a:custGeom>
            <a:avLst/>
            <a:gdLst/>
            <a:ahLst/>
            <a:cxnLst/>
            <a:rect l="l" t="t" r="r" b="b"/>
            <a:pathLst>
              <a:path w="174625" h="175260">
                <a:moveTo>
                  <a:pt x="87147" y="635"/>
                </a:moveTo>
                <a:lnTo>
                  <a:pt x="53224" y="7483"/>
                </a:lnTo>
                <a:lnTo>
                  <a:pt x="25523" y="26158"/>
                </a:lnTo>
                <a:lnTo>
                  <a:pt x="6848" y="53859"/>
                </a:lnTo>
                <a:lnTo>
                  <a:pt x="0" y="87782"/>
                </a:lnTo>
                <a:lnTo>
                  <a:pt x="6848" y="121705"/>
                </a:lnTo>
                <a:lnTo>
                  <a:pt x="25523" y="149405"/>
                </a:lnTo>
                <a:lnTo>
                  <a:pt x="53224" y="168081"/>
                </a:lnTo>
                <a:lnTo>
                  <a:pt x="87147" y="174929"/>
                </a:lnTo>
                <a:lnTo>
                  <a:pt x="121070" y="168081"/>
                </a:lnTo>
                <a:lnTo>
                  <a:pt x="148770" y="149405"/>
                </a:lnTo>
                <a:lnTo>
                  <a:pt x="167446" y="121705"/>
                </a:lnTo>
                <a:lnTo>
                  <a:pt x="174294" y="87782"/>
                </a:lnTo>
                <a:lnTo>
                  <a:pt x="172849" y="71906"/>
                </a:lnTo>
                <a:lnTo>
                  <a:pt x="168686" y="56983"/>
                </a:lnTo>
                <a:lnTo>
                  <a:pt x="162062" y="43267"/>
                </a:lnTo>
                <a:lnTo>
                  <a:pt x="153238" y="31013"/>
                </a:lnTo>
                <a:lnTo>
                  <a:pt x="155219" y="29337"/>
                </a:lnTo>
                <a:lnTo>
                  <a:pt x="156997" y="28155"/>
                </a:lnTo>
                <a:lnTo>
                  <a:pt x="163360" y="27825"/>
                </a:lnTo>
                <a:lnTo>
                  <a:pt x="174218" y="27825"/>
                </a:lnTo>
                <a:lnTo>
                  <a:pt x="174218" y="20853"/>
                </a:lnTo>
                <a:lnTo>
                  <a:pt x="142951" y="20853"/>
                </a:lnTo>
                <a:lnTo>
                  <a:pt x="130836" y="12368"/>
                </a:lnTo>
                <a:lnTo>
                  <a:pt x="117340" y="6010"/>
                </a:lnTo>
                <a:lnTo>
                  <a:pt x="102697" y="2018"/>
                </a:lnTo>
                <a:lnTo>
                  <a:pt x="87147" y="635"/>
                </a:lnTo>
                <a:close/>
              </a:path>
              <a:path w="174625" h="175260">
                <a:moveTo>
                  <a:pt x="174218" y="27825"/>
                </a:moveTo>
                <a:lnTo>
                  <a:pt x="163360" y="27825"/>
                </a:lnTo>
                <a:lnTo>
                  <a:pt x="160616" y="36283"/>
                </a:lnTo>
                <a:lnTo>
                  <a:pt x="172466" y="35687"/>
                </a:lnTo>
                <a:lnTo>
                  <a:pt x="174218" y="32270"/>
                </a:lnTo>
                <a:lnTo>
                  <a:pt x="174218" y="27825"/>
                </a:lnTo>
                <a:close/>
              </a:path>
              <a:path w="174625" h="175260">
                <a:moveTo>
                  <a:pt x="174218" y="10782"/>
                </a:moveTo>
                <a:lnTo>
                  <a:pt x="145554" y="10782"/>
                </a:lnTo>
                <a:lnTo>
                  <a:pt x="145503" y="17119"/>
                </a:lnTo>
                <a:lnTo>
                  <a:pt x="144462" y="18872"/>
                </a:lnTo>
                <a:lnTo>
                  <a:pt x="142951" y="20853"/>
                </a:lnTo>
                <a:lnTo>
                  <a:pt x="174218" y="20853"/>
                </a:lnTo>
                <a:lnTo>
                  <a:pt x="174218" y="10782"/>
                </a:lnTo>
                <a:close/>
              </a:path>
              <a:path w="174625" h="175260">
                <a:moveTo>
                  <a:pt x="140601" y="0"/>
                </a:moveTo>
                <a:lnTo>
                  <a:pt x="137333" y="2006"/>
                </a:lnTo>
                <a:lnTo>
                  <a:pt x="137223" y="13881"/>
                </a:lnTo>
                <a:lnTo>
                  <a:pt x="145554" y="10782"/>
                </a:lnTo>
                <a:lnTo>
                  <a:pt x="174218" y="10782"/>
                </a:lnTo>
                <a:lnTo>
                  <a:pt x="174218" y="3149"/>
                </a:lnTo>
                <a:lnTo>
                  <a:pt x="173723" y="2006"/>
                </a:lnTo>
                <a:lnTo>
                  <a:pt x="172948" y="1193"/>
                </a:lnTo>
                <a:lnTo>
                  <a:pt x="172097" y="457"/>
                </a:lnTo>
                <a:lnTo>
                  <a:pt x="170942" y="12"/>
                </a:lnTo>
                <a:lnTo>
                  <a:pt x="140601" y="0"/>
                </a:lnTo>
                <a:close/>
              </a:path>
            </a:pathLst>
          </a:custGeom>
          <a:solidFill>
            <a:srgbClr val="DA1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36036" y="3136691"/>
            <a:ext cx="174625" cy="175260"/>
          </a:xfrm>
          <a:custGeom>
            <a:avLst/>
            <a:gdLst/>
            <a:ahLst/>
            <a:cxnLst/>
            <a:rect l="l" t="t" r="r" b="b"/>
            <a:pathLst>
              <a:path w="174625" h="175260">
                <a:moveTo>
                  <a:pt x="87147" y="635"/>
                </a:moveTo>
                <a:lnTo>
                  <a:pt x="53224" y="7483"/>
                </a:lnTo>
                <a:lnTo>
                  <a:pt x="25523" y="26158"/>
                </a:lnTo>
                <a:lnTo>
                  <a:pt x="6848" y="53859"/>
                </a:lnTo>
                <a:lnTo>
                  <a:pt x="0" y="87782"/>
                </a:lnTo>
                <a:lnTo>
                  <a:pt x="6848" y="121705"/>
                </a:lnTo>
                <a:lnTo>
                  <a:pt x="25523" y="149405"/>
                </a:lnTo>
                <a:lnTo>
                  <a:pt x="53224" y="168081"/>
                </a:lnTo>
                <a:lnTo>
                  <a:pt x="87147" y="174929"/>
                </a:lnTo>
                <a:lnTo>
                  <a:pt x="121070" y="168081"/>
                </a:lnTo>
                <a:lnTo>
                  <a:pt x="148770" y="149405"/>
                </a:lnTo>
                <a:lnTo>
                  <a:pt x="167446" y="121705"/>
                </a:lnTo>
                <a:lnTo>
                  <a:pt x="174294" y="87782"/>
                </a:lnTo>
                <a:lnTo>
                  <a:pt x="172849" y="71906"/>
                </a:lnTo>
                <a:lnTo>
                  <a:pt x="168686" y="56983"/>
                </a:lnTo>
                <a:lnTo>
                  <a:pt x="162062" y="43267"/>
                </a:lnTo>
                <a:lnTo>
                  <a:pt x="153238" y="31013"/>
                </a:lnTo>
                <a:lnTo>
                  <a:pt x="155219" y="29337"/>
                </a:lnTo>
                <a:lnTo>
                  <a:pt x="156997" y="28155"/>
                </a:lnTo>
                <a:lnTo>
                  <a:pt x="163360" y="27825"/>
                </a:lnTo>
                <a:lnTo>
                  <a:pt x="174218" y="27825"/>
                </a:lnTo>
                <a:lnTo>
                  <a:pt x="174218" y="20853"/>
                </a:lnTo>
                <a:lnTo>
                  <a:pt x="142951" y="20853"/>
                </a:lnTo>
                <a:lnTo>
                  <a:pt x="130836" y="12368"/>
                </a:lnTo>
                <a:lnTo>
                  <a:pt x="117340" y="6010"/>
                </a:lnTo>
                <a:lnTo>
                  <a:pt x="102697" y="2018"/>
                </a:lnTo>
                <a:lnTo>
                  <a:pt x="87147" y="635"/>
                </a:lnTo>
                <a:close/>
              </a:path>
              <a:path w="174625" h="175260">
                <a:moveTo>
                  <a:pt x="174218" y="27825"/>
                </a:moveTo>
                <a:lnTo>
                  <a:pt x="163360" y="27825"/>
                </a:lnTo>
                <a:lnTo>
                  <a:pt x="160616" y="36283"/>
                </a:lnTo>
                <a:lnTo>
                  <a:pt x="172466" y="35687"/>
                </a:lnTo>
                <a:lnTo>
                  <a:pt x="174218" y="32270"/>
                </a:lnTo>
                <a:lnTo>
                  <a:pt x="174218" y="27825"/>
                </a:lnTo>
                <a:close/>
              </a:path>
              <a:path w="174625" h="175260">
                <a:moveTo>
                  <a:pt x="174218" y="10782"/>
                </a:moveTo>
                <a:lnTo>
                  <a:pt x="145554" y="10782"/>
                </a:lnTo>
                <a:lnTo>
                  <a:pt x="145503" y="17119"/>
                </a:lnTo>
                <a:lnTo>
                  <a:pt x="144462" y="18872"/>
                </a:lnTo>
                <a:lnTo>
                  <a:pt x="142951" y="20853"/>
                </a:lnTo>
                <a:lnTo>
                  <a:pt x="174218" y="20853"/>
                </a:lnTo>
                <a:lnTo>
                  <a:pt x="174218" y="10782"/>
                </a:lnTo>
                <a:close/>
              </a:path>
              <a:path w="174625" h="175260">
                <a:moveTo>
                  <a:pt x="140601" y="0"/>
                </a:moveTo>
                <a:lnTo>
                  <a:pt x="137333" y="2006"/>
                </a:lnTo>
                <a:lnTo>
                  <a:pt x="137223" y="13881"/>
                </a:lnTo>
                <a:lnTo>
                  <a:pt x="145554" y="10782"/>
                </a:lnTo>
                <a:lnTo>
                  <a:pt x="174218" y="10782"/>
                </a:lnTo>
                <a:lnTo>
                  <a:pt x="174218" y="3149"/>
                </a:lnTo>
                <a:lnTo>
                  <a:pt x="173723" y="2006"/>
                </a:lnTo>
                <a:lnTo>
                  <a:pt x="172948" y="1193"/>
                </a:lnTo>
                <a:lnTo>
                  <a:pt x="172097" y="457"/>
                </a:lnTo>
                <a:lnTo>
                  <a:pt x="170942" y="12"/>
                </a:lnTo>
                <a:lnTo>
                  <a:pt x="140601" y="0"/>
                </a:lnTo>
                <a:close/>
              </a:path>
            </a:pathLst>
          </a:custGeom>
          <a:solidFill>
            <a:srgbClr val="DA1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36036" y="3542447"/>
            <a:ext cx="174625" cy="175260"/>
          </a:xfrm>
          <a:custGeom>
            <a:avLst/>
            <a:gdLst/>
            <a:ahLst/>
            <a:cxnLst/>
            <a:rect l="l" t="t" r="r" b="b"/>
            <a:pathLst>
              <a:path w="174625" h="175260">
                <a:moveTo>
                  <a:pt x="87147" y="635"/>
                </a:moveTo>
                <a:lnTo>
                  <a:pt x="53224" y="7483"/>
                </a:lnTo>
                <a:lnTo>
                  <a:pt x="25523" y="26158"/>
                </a:lnTo>
                <a:lnTo>
                  <a:pt x="6848" y="53859"/>
                </a:lnTo>
                <a:lnTo>
                  <a:pt x="0" y="87782"/>
                </a:lnTo>
                <a:lnTo>
                  <a:pt x="6848" y="121705"/>
                </a:lnTo>
                <a:lnTo>
                  <a:pt x="25523" y="149405"/>
                </a:lnTo>
                <a:lnTo>
                  <a:pt x="53224" y="168081"/>
                </a:lnTo>
                <a:lnTo>
                  <a:pt x="87147" y="174929"/>
                </a:lnTo>
                <a:lnTo>
                  <a:pt x="121070" y="168081"/>
                </a:lnTo>
                <a:lnTo>
                  <a:pt x="148770" y="149405"/>
                </a:lnTo>
                <a:lnTo>
                  <a:pt x="167446" y="121705"/>
                </a:lnTo>
                <a:lnTo>
                  <a:pt x="174294" y="87782"/>
                </a:lnTo>
                <a:lnTo>
                  <a:pt x="172849" y="71906"/>
                </a:lnTo>
                <a:lnTo>
                  <a:pt x="168686" y="56983"/>
                </a:lnTo>
                <a:lnTo>
                  <a:pt x="162062" y="43267"/>
                </a:lnTo>
                <a:lnTo>
                  <a:pt x="153238" y="31013"/>
                </a:lnTo>
                <a:lnTo>
                  <a:pt x="155219" y="29337"/>
                </a:lnTo>
                <a:lnTo>
                  <a:pt x="156997" y="28155"/>
                </a:lnTo>
                <a:lnTo>
                  <a:pt x="163360" y="27825"/>
                </a:lnTo>
                <a:lnTo>
                  <a:pt x="174218" y="27825"/>
                </a:lnTo>
                <a:lnTo>
                  <a:pt x="174218" y="20853"/>
                </a:lnTo>
                <a:lnTo>
                  <a:pt x="142951" y="20853"/>
                </a:lnTo>
                <a:lnTo>
                  <a:pt x="130836" y="12368"/>
                </a:lnTo>
                <a:lnTo>
                  <a:pt x="117340" y="6010"/>
                </a:lnTo>
                <a:lnTo>
                  <a:pt x="102697" y="2018"/>
                </a:lnTo>
                <a:lnTo>
                  <a:pt x="87147" y="635"/>
                </a:lnTo>
                <a:close/>
              </a:path>
              <a:path w="174625" h="175260">
                <a:moveTo>
                  <a:pt x="174218" y="27825"/>
                </a:moveTo>
                <a:lnTo>
                  <a:pt x="163360" y="27825"/>
                </a:lnTo>
                <a:lnTo>
                  <a:pt x="160616" y="36283"/>
                </a:lnTo>
                <a:lnTo>
                  <a:pt x="172466" y="35674"/>
                </a:lnTo>
                <a:lnTo>
                  <a:pt x="174218" y="32270"/>
                </a:lnTo>
                <a:lnTo>
                  <a:pt x="174218" y="27825"/>
                </a:lnTo>
                <a:close/>
              </a:path>
              <a:path w="174625" h="175260">
                <a:moveTo>
                  <a:pt x="174218" y="10782"/>
                </a:moveTo>
                <a:lnTo>
                  <a:pt x="145554" y="10782"/>
                </a:lnTo>
                <a:lnTo>
                  <a:pt x="145503" y="17119"/>
                </a:lnTo>
                <a:lnTo>
                  <a:pt x="144462" y="18872"/>
                </a:lnTo>
                <a:lnTo>
                  <a:pt x="142951" y="20853"/>
                </a:lnTo>
                <a:lnTo>
                  <a:pt x="174218" y="20853"/>
                </a:lnTo>
                <a:lnTo>
                  <a:pt x="174218" y="10782"/>
                </a:lnTo>
                <a:close/>
              </a:path>
              <a:path w="174625" h="175260">
                <a:moveTo>
                  <a:pt x="170942" y="0"/>
                </a:moveTo>
                <a:lnTo>
                  <a:pt x="140601" y="0"/>
                </a:lnTo>
                <a:lnTo>
                  <a:pt x="137333" y="2006"/>
                </a:lnTo>
                <a:lnTo>
                  <a:pt x="137223" y="13881"/>
                </a:lnTo>
                <a:lnTo>
                  <a:pt x="145554" y="10782"/>
                </a:lnTo>
                <a:lnTo>
                  <a:pt x="174218" y="10782"/>
                </a:lnTo>
                <a:lnTo>
                  <a:pt x="174218" y="3149"/>
                </a:lnTo>
                <a:lnTo>
                  <a:pt x="173723" y="2006"/>
                </a:lnTo>
                <a:lnTo>
                  <a:pt x="172948" y="1193"/>
                </a:lnTo>
                <a:lnTo>
                  <a:pt x="172097" y="457"/>
                </a:lnTo>
                <a:lnTo>
                  <a:pt x="170942" y="0"/>
                </a:lnTo>
                <a:close/>
              </a:path>
            </a:pathLst>
          </a:custGeom>
          <a:solidFill>
            <a:srgbClr val="DA1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36036" y="3932382"/>
            <a:ext cx="174625" cy="175260"/>
          </a:xfrm>
          <a:custGeom>
            <a:avLst/>
            <a:gdLst/>
            <a:ahLst/>
            <a:cxnLst/>
            <a:rect l="l" t="t" r="r" b="b"/>
            <a:pathLst>
              <a:path w="174625" h="175260">
                <a:moveTo>
                  <a:pt x="87147" y="635"/>
                </a:moveTo>
                <a:lnTo>
                  <a:pt x="53224" y="7483"/>
                </a:lnTo>
                <a:lnTo>
                  <a:pt x="25523" y="26158"/>
                </a:lnTo>
                <a:lnTo>
                  <a:pt x="6848" y="53859"/>
                </a:lnTo>
                <a:lnTo>
                  <a:pt x="0" y="87782"/>
                </a:lnTo>
                <a:lnTo>
                  <a:pt x="6848" y="121705"/>
                </a:lnTo>
                <a:lnTo>
                  <a:pt x="25523" y="149405"/>
                </a:lnTo>
                <a:lnTo>
                  <a:pt x="53224" y="168081"/>
                </a:lnTo>
                <a:lnTo>
                  <a:pt x="87147" y="174929"/>
                </a:lnTo>
                <a:lnTo>
                  <a:pt x="121070" y="168081"/>
                </a:lnTo>
                <a:lnTo>
                  <a:pt x="148770" y="149405"/>
                </a:lnTo>
                <a:lnTo>
                  <a:pt x="167446" y="121705"/>
                </a:lnTo>
                <a:lnTo>
                  <a:pt x="174294" y="87782"/>
                </a:lnTo>
                <a:lnTo>
                  <a:pt x="172849" y="71906"/>
                </a:lnTo>
                <a:lnTo>
                  <a:pt x="168686" y="56983"/>
                </a:lnTo>
                <a:lnTo>
                  <a:pt x="162062" y="43267"/>
                </a:lnTo>
                <a:lnTo>
                  <a:pt x="153238" y="31013"/>
                </a:lnTo>
                <a:lnTo>
                  <a:pt x="155219" y="29337"/>
                </a:lnTo>
                <a:lnTo>
                  <a:pt x="156997" y="28155"/>
                </a:lnTo>
                <a:lnTo>
                  <a:pt x="163360" y="27825"/>
                </a:lnTo>
                <a:lnTo>
                  <a:pt x="174218" y="27825"/>
                </a:lnTo>
                <a:lnTo>
                  <a:pt x="174218" y="20853"/>
                </a:lnTo>
                <a:lnTo>
                  <a:pt x="142951" y="20853"/>
                </a:lnTo>
                <a:lnTo>
                  <a:pt x="130836" y="12368"/>
                </a:lnTo>
                <a:lnTo>
                  <a:pt x="117340" y="6010"/>
                </a:lnTo>
                <a:lnTo>
                  <a:pt x="102697" y="2018"/>
                </a:lnTo>
                <a:lnTo>
                  <a:pt x="87147" y="635"/>
                </a:lnTo>
                <a:close/>
              </a:path>
              <a:path w="174625" h="175260">
                <a:moveTo>
                  <a:pt x="174218" y="27825"/>
                </a:moveTo>
                <a:lnTo>
                  <a:pt x="163360" y="27825"/>
                </a:lnTo>
                <a:lnTo>
                  <a:pt x="160616" y="36283"/>
                </a:lnTo>
                <a:lnTo>
                  <a:pt x="172466" y="35674"/>
                </a:lnTo>
                <a:lnTo>
                  <a:pt x="174218" y="32270"/>
                </a:lnTo>
                <a:lnTo>
                  <a:pt x="174218" y="27825"/>
                </a:lnTo>
                <a:close/>
              </a:path>
              <a:path w="174625" h="175260">
                <a:moveTo>
                  <a:pt x="174218" y="10782"/>
                </a:moveTo>
                <a:lnTo>
                  <a:pt x="145554" y="10782"/>
                </a:lnTo>
                <a:lnTo>
                  <a:pt x="145503" y="17119"/>
                </a:lnTo>
                <a:lnTo>
                  <a:pt x="144462" y="18872"/>
                </a:lnTo>
                <a:lnTo>
                  <a:pt x="142951" y="20853"/>
                </a:lnTo>
                <a:lnTo>
                  <a:pt x="174218" y="20853"/>
                </a:lnTo>
                <a:lnTo>
                  <a:pt x="174218" y="10782"/>
                </a:lnTo>
                <a:close/>
              </a:path>
              <a:path w="174625" h="175260">
                <a:moveTo>
                  <a:pt x="170942" y="0"/>
                </a:moveTo>
                <a:lnTo>
                  <a:pt x="140601" y="0"/>
                </a:lnTo>
                <a:lnTo>
                  <a:pt x="137333" y="2006"/>
                </a:lnTo>
                <a:lnTo>
                  <a:pt x="137223" y="13881"/>
                </a:lnTo>
                <a:lnTo>
                  <a:pt x="145554" y="10782"/>
                </a:lnTo>
                <a:lnTo>
                  <a:pt x="174218" y="10782"/>
                </a:lnTo>
                <a:lnTo>
                  <a:pt x="174218" y="3149"/>
                </a:lnTo>
                <a:lnTo>
                  <a:pt x="173723" y="2006"/>
                </a:lnTo>
                <a:lnTo>
                  <a:pt x="172948" y="1193"/>
                </a:lnTo>
                <a:lnTo>
                  <a:pt x="172097" y="457"/>
                </a:lnTo>
                <a:lnTo>
                  <a:pt x="170942" y="0"/>
                </a:lnTo>
                <a:close/>
              </a:path>
            </a:pathLst>
          </a:custGeom>
          <a:solidFill>
            <a:srgbClr val="DA1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36036" y="4334070"/>
            <a:ext cx="174625" cy="175260"/>
          </a:xfrm>
          <a:custGeom>
            <a:avLst/>
            <a:gdLst/>
            <a:ahLst/>
            <a:cxnLst/>
            <a:rect l="l" t="t" r="r" b="b"/>
            <a:pathLst>
              <a:path w="174625" h="175260">
                <a:moveTo>
                  <a:pt x="87147" y="635"/>
                </a:moveTo>
                <a:lnTo>
                  <a:pt x="53224" y="7483"/>
                </a:lnTo>
                <a:lnTo>
                  <a:pt x="25523" y="26158"/>
                </a:lnTo>
                <a:lnTo>
                  <a:pt x="6848" y="53859"/>
                </a:lnTo>
                <a:lnTo>
                  <a:pt x="0" y="87782"/>
                </a:lnTo>
                <a:lnTo>
                  <a:pt x="6848" y="121705"/>
                </a:lnTo>
                <a:lnTo>
                  <a:pt x="25523" y="149405"/>
                </a:lnTo>
                <a:lnTo>
                  <a:pt x="53224" y="168081"/>
                </a:lnTo>
                <a:lnTo>
                  <a:pt x="87147" y="174929"/>
                </a:lnTo>
                <a:lnTo>
                  <a:pt x="121070" y="168081"/>
                </a:lnTo>
                <a:lnTo>
                  <a:pt x="148770" y="149405"/>
                </a:lnTo>
                <a:lnTo>
                  <a:pt x="167446" y="121705"/>
                </a:lnTo>
                <a:lnTo>
                  <a:pt x="174294" y="87782"/>
                </a:lnTo>
                <a:lnTo>
                  <a:pt x="172849" y="71906"/>
                </a:lnTo>
                <a:lnTo>
                  <a:pt x="168686" y="56983"/>
                </a:lnTo>
                <a:lnTo>
                  <a:pt x="162062" y="43267"/>
                </a:lnTo>
                <a:lnTo>
                  <a:pt x="153238" y="31013"/>
                </a:lnTo>
                <a:lnTo>
                  <a:pt x="155219" y="29337"/>
                </a:lnTo>
                <a:lnTo>
                  <a:pt x="156997" y="28155"/>
                </a:lnTo>
                <a:lnTo>
                  <a:pt x="163360" y="27825"/>
                </a:lnTo>
                <a:lnTo>
                  <a:pt x="174218" y="27825"/>
                </a:lnTo>
                <a:lnTo>
                  <a:pt x="174218" y="20853"/>
                </a:lnTo>
                <a:lnTo>
                  <a:pt x="142951" y="20853"/>
                </a:lnTo>
                <a:lnTo>
                  <a:pt x="130836" y="12368"/>
                </a:lnTo>
                <a:lnTo>
                  <a:pt x="117340" y="6010"/>
                </a:lnTo>
                <a:lnTo>
                  <a:pt x="102697" y="2018"/>
                </a:lnTo>
                <a:lnTo>
                  <a:pt x="87147" y="635"/>
                </a:lnTo>
                <a:close/>
              </a:path>
              <a:path w="174625" h="175260">
                <a:moveTo>
                  <a:pt x="174218" y="27825"/>
                </a:moveTo>
                <a:lnTo>
                  <a:pt x="163360" y="27825"/>
                </a:lnTo>
                <a:lnTo>
                  <a:pt x="160616" y="36283"/>
                </a:lnTo>
                <a:lnTo>
                  <a:pt x="172466" y="35687"/>
                </a:lnTo>
                <a:lnTo>
                  <a:pt x="174218" y="32270"/>
                </a:lnTo>
                <a:lnTo>
                  <a:pt x="174218" y="27825"/>
                </a:lnTo>
                <a:close/>
              </a:path>
              <a:path w="174625" h="175260">
                <a:moveTo>
                  <a:pt x="174218" y="10782"/>
                </a:moveTo>
                <a:lnTo>
                  <a:pt x="145554" y="10782"/>
                </a:lnTo>
                <a:lnTo>
                  <a:pt x="145503" y="17119"/>
                </a:lnTo>
                <a:lnTo>
                  <a:pt x="144462" y="18872"/>
                </a:lnTo>
                <a:lnTo>
                  <a:pt x="142951" y="20853"/>
                </a:lnTo>
                <a:lnTo>
                  <a:pt x="174218" y="20853"/>
                </a:lnTo>
                <a:lnTo>
                  <a:pt x="174218" y="10782"/>
                </a:lnTo>
                <a:close/>
              </a:path>
              <a:path w="174625" h="175260">
                <a:moveTo>
                  <a:pt x="140601" y="0"/>
                </a:moveTo>
                <a:lnTo>
                  <a:pt x="137333" y="2006"/>
                </a:lnTo>
                <a:lnTo>
                  <a:pt x="137223" y="13881"/>
                </a:lnTo>
                <a:lnTo>
                  <a:pt x="145554" y="10782"/>
                </a:lnTo>
                <a:lnTo>
                  <a:pt x="174218" y="10782"/>
                </a:lnTo>
                <a:lnTo>
                  <a:pt x="174218" y="3149"/>
                </a:lnTo>
                <a:lnTo>
                  <a:pt x="173723" y="2006"/>
                </a:lnTo>
                <a:lnTo>
                  <a:pt x="172948" y="1193"/>
                </a:lnTo>
                <a:lnTo>
                  <a:pt x="172097" y="457"/>
                </a:lnTo>
                <a:lnTo>
                  <a:pt x="170942" y="12"/>
                </a:lnTo>
                <a:lnTo>
                  <a:pt x="140601" y="0"/>
                </a:lnTo>
                <a:close/>
              </a:path>
            </a:pathLst>
          </a:custGeom>
          <a:solidFill>
            <a:srgbClr val="DA1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36036" y="4725011"/>
            <a:ext cx="174625" cy="175260"/>
          </a:xfrm>
          <a:custGeom>
            <a:avLst/>
            <a:gdLst/>
            <a:ahLst/>
            <a:cxnLst/>
            <a:rect l="l" t="t" r="r" b="b"/>
            <a:pathLst>
              <a:path w="174625" h="175260">
                <a:moveTo>
                  <a:pt x="87147" y="635"/>
                </a:moveTo>
                <a:lnTo>
                  <a:pt x="53224" y="7483"/>
                </a:lnTo>
                <a:lnTo>
                  <a:pt x="25523" y="26158"/>
                </a:lnTo>
                <a:lnTo>
                  <a:pt x="6848" y="53859"/>
                </a:lnTo>
                <a:lnTo>
                  <a:pt x="0" y="87782"/>
                </a:lnTo>
                <a:lnTo>
                  <a:pt x="6848" y="121705"/>
                </a:lnTo>
                <a:lnTo>
                  <a:pt x="25523" y="149405"/>
                </a:lnTo>
                <a:lnTo>
                  <a:pt x="53224" y="168081"/>
                </a:lnTo>
                <a:lnTo>
                  <a:pt x="87147" y="174929"/>
                </a:lnTo>
                <a:lnTo>
                  <a:pt x="121070" y="168081"/>
                </a:lnTo>
                <a:lnTo>
                  <a:pt x="148770" y="149405"/>
                </a:lnTo>
                <a:lnTo>
                  <a:pt x="167446" y="121705"/>
                </a:lnTo>
                <a:lnTo>
                  <a:pt x="174294" y="87782"/>
                </a:lnTo>
                <a:lnTo>
                  <a:pt x="172849" y="71906"/>
                </a:lnTo>
                <a:lnTo>
                  <a:pt x="168686" y="56983"/>
                </a:lnTo>
                <a:lnTo>
                  <a:pt x="162062" y="43267"/>
                </a:lnTo>
                <a:lnTo>
                  <a:pt x="153238" y="31013"/>
                </a:lnTo>
                <a:lnTo>
                  <a:pt x="155219" y="29337"/>
                </a:lnTo>
                <a:lnTo>
                  <a:pt x="156997" y="28155"/>
                </a:lnTo>
                <a:lnTo>
                  <a:pt x="163360" y="27825"/>
                </a:lnTo>
                <a:lnTo>
                  <a:pt x="174218" y="27825"/>
                </a:lnTo>
                <a:lnTo>
                  <a:pt x="174218" y="20853"/>
                </a:lnTo>
                <a:lnTo>
                  <a:pt x="142951" y="20853"/>
                </a:lnTo>
                <a:lnTo>
                  <a:pt x="130836" y="12368"/>
                </a:lnTo>
                <a:lnTo>
                  <a:pt x="117340" y="6010"/>
                </a:lnTo>
                <a:lnTo>
                  <a:pt x="102697" y="2018"/>
                </a:lnTo>
                <a:lnTo>
                  <a:pt x="87147" y="635"/>
                </a:lnTo>
                <a:close/>
              </a:path>
              <a:path w="174625" h="175260">
                <a:moveTo>
                  <a:pt x="174218" y="27825"/>
                </a:moveTo>
                <a:lnTo>
                  <a:pt x="163360" y="27825"/>
                </a:lnTo>
                <a:lnTo>
                  <a:pt x="160616" y="36283"/>
                </a:lnTo>
                <a:lnTo>
                  <a:pt x="172466" y="35687"/>
                </a:lnTo>
                <a:lnTo>
                  <a:pt x="174218" y="32270"/>
                </a:lnTo>
                <a:lnTo>
                  <a:pt x="174218" y="27825"/>
                </a:lnTo>
                <a:close/>
              </a:path>
              <a:path w="174625" h="175260">
                <a:moveTo>
                  <a:pt x="174218" y="10782"/>
                </a:moveTo>
                <a:lnTo>
                  <a:pt x="145554" y="10782"/>
                </a:lnTo>
                <a:lnTo>
                  <a:pt x="145503" y="17119"/>
                </a:lnTo>
                <a:lnTo>
                  <a:pt x="144462" y="18872"/>
                </a:lnTo>
                <a:lnTo>
                  <a:pt x="142951" y="20853"/>
                </a:lnTo>
                <a:lnTo>
                  <a:pt x="174218" y="20853"/>
                </a:lnTo>
                <a:lnTo>
                  <a:pt x="174218" y="10782"/>
                </a:lnTo>
                <a:close/>
              </a:path>
              <a:path w="174625" h="175260">
                <a:moveTo>
                  <a:pt x="140601" y="0"/>
                </a:moveTo>
                <a:lnTo>
                  <a:pt x="137333" y="2006"/>
                </a:lnTo>
                <a:lnTo>
                  <a:pt x="137223" y="13881"/>
                </a:lnTo>
                <a:lnTo>
                  <a:pt x="145554" y="10782"/>
                </a:lnTo>
                <a:lnTo>
                  <a:pt x="174218" y="10782"/>
                </a:lnTo>
                <a:lnTo>
                  <a:pt x="174218" y="3149"/>
                </a:lnTo>
                <a:lnTo>
                  <a:pt x="173723" y="2006"/>
                </a:lnTo>
                <a:lnTo>
                  <a:pt x="172948" y="1193"/>
                </a:lnTo>
                <a:lnTo>
                  <a:pt x="172097" y="457"/>
                </a:lnTo>
                <a:lnTo>
                  <a:pt x="170942" y="12"/>
                </a:lnTo>
                <a:lnTo>
                  <a:pt x="140601" y="0"/>
                </a:lnTo>
                <a:close/>
              </a:path>
            </a:pathLst>
          </a:custGeom>
          <a:solidFill>
            <a:srgbClr val="DA1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36036" y="5122721"/>
            <a:ext cx="174625" cy="175260"/>
          </a:xfrm>
          <a:custGeom>
            <a:avLst/>
            <a:gdLst/>
            <a:ahLst/>
            <a:cxnLst/>
            <a:rect l="l" t="t" r="r" b="b"/>
            <a:pathLst>
              <a:path w="174625" h="175260">
                <a:moveTo>
                  <a:pt x="87147" y="635"/>
                </a:moveTo>
                <a:lnTo>
                  <a:pt x="53224" y="7483"/>
                </a:lnTo>
                <a:lnTo>
                  <a:pt x="25523" y="26158"/>
                </a:lnTo>
                <a:lnTo>
                  <a:pt x="6848" y="53859"/>
                </a:lnTo>
                <a:lnTo>
                  <a:pt x="0" y="87782"/>
                </a:lnTo>
                <a:lnTo>
                  <a:pt x="6848" y="121705"/>
                </a:lnTo>
                <a:lnTo>
                  <a:pt x="25523" y="149405"/>
                </a:lnTo>
                <a:lnTo>
                  <a:pt x="53224" y="168081"/>
                </a:lnTo>
                <a:lnTo>
                  <a:pt x="87147" y="174929"/>
                </a:lnTo>
                <a:lnTo>
                  <a:pt x="121070" y="168081"/>
                </a:lnTo>
                <a:lnTo>
                  <a:pt x="148770" y="149405"/>
                </a:lnTo>
                <a:lnTo>
                  <a:pt x="167446" y="121705"/>
                </a:lnTo>
                <a:lnTo>
                  <a:pt x="174294" y="87782"/>
                </a:lnTo>
                <a:lnTo>
                  <a:pt x="172849" y="71906"/>
                </a:lnTo>
                <a:lnTo>
                  <a:pt x="168686" y="56983"/>
                </a:lnTo>
                <a:lnTo>
                  <a:pt x="162062" y="43267"/>
                </a:lnTo>
                <a:lnTo>
                  <a:pt x="153238" y="31013"/>
                </a:lnTo>
                <a:lnTo>
                  <a:pt x="155219" y="29337"/>
                </a:lnTo>
                <a:lnTo>
                  <a:pt x="156997" y="28155"/>
                </a:lnTo>
                <a:lnTo>
                  <a:pt x="163360" y="27825"/>
                </a:lnTo>
                <a:lnTo>
                  <a:pt x="174218" y="27825"/>
                </a:lnTo>
                <a:lnTo>
                  <a:pt x="174218" y="20853"/>
                </a:lnTo>
                <a:lnTo>
                  <a:pt x="142951" y="20853"/>
                </a:lnTo>
                <a:lnTo>
                  <a:pt x="130836" y="12368"/>
                </a:lnTo>
                <a:lnTo>
                  <a:pt x="117340" y="6010"/>
                </a:lnTo>
                <a:lnTo>
                  <a:pt x="102697" y="2018"/>
                </a:lnTo>
                <a:lnTo>
                  <a:pt x="87147" y="635"/>
                </a:lnTo>
                <a:close/>
              </a:path>
              <a:path w="174625" h="175260">
                <a:moveTo>
                  <a:pt x="174218" y="27825"/>
                </a:moveTo>
                <a:lnTo>
                  <a:pt x="163360" y="27825"/>
                </a:lnTo>
                <a:lnTo>
                  <a:pt x="160616" y="36283"/>
                </a:lnTo>
                <a:lnTo>
                  <a:pt x="172466" y="35687"/>
                </a:lnTo>
                <a:lnTo>
                  <a:pt x="174218" y="32270"/>
                </a:lnTo>
                <a:lnTo>
                  <a:pt x="174218" y="27825"/>
                </a:lnTo>
                <a:close/>
              </a:path>
              <a:path w="174625" h="175260">
                <a:moveTo>
                  <a:pt x="174218" y="10782"/>
                </a:moveTo>
                <a:lnTo>
                  <a:pt x="145554" y="10782"/>
                </a:lnTo>
                <a:lnTo>
                  <a:pt x="145503" y="17119"/>
                </a:lnTo>
                <a:lnTo>
                  <a:pt x="144462" y="18872"/>
                </a:lnTo>
                <a:lnTo>
                  <a:pt x="142951" y="20853"/>
                </a:lnTo>
                <a:lnTo>
                  <a:pt x="174218" y="20853"/>
                </a:lnTo>
                <a:lnTo>
                  <a:pt x="174218" y="10782"/>
                </a:lnTo>
                <a:close/>
              </a:path>
              <a:path w="174625" h="175260">
                <a:moveTo>
                  <a:pt x="140601" y="0"/>
                </a:moveTo>
                <a:lnTo>
                  <a:pt x="137333" y="2006"/>
                </a:lnTo>
                <a:lnTo>
                  <a:pt x="137223" y="13881"/>
                </a:lnTo>
                <a:lnTo>
                  <a:pt x="145554" y="10782"/>
                </a:lnTo>
                <a:lnTo>
                  <a:pt x="174218" y="10782"/>
                </a:lnTo>
                <a:lnTo>
                  <a:pt x="174218" y="3149"/>
                </a:lnTo>
                <a:lnTo>
                  <a:pt x="173723" y="2006"/>
                </a:lnTo>
                <a:lnTo>
                  <a:pt x="172948" y="1193"/>
                </a:lnTo>
                <a:lnTo>
                  <a:pt x="172097" y="457"/>
                </a:lnTo>
                <a:lnTo>
                  <a:pt x="170942" y="12"/>
                </a:lnTo>
                <a:lnTo>
                  <a:pt x="140601" y="0"/>
                </a:lnTo>
                <a:close/>
              </a:path>
            </a:pathLst>
          </a:custGeom>
          <a:solidFill>
            <a:srgbClr val="DA1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36036" y="5751012"/>
            <a:ext cx="174625" cy="175260"/>
          </a:xfrm>
          <a:custGeom>
            <a:avLst/>
            <a:gdLst/>
            <a:ahLst/>
            <a:cxnLst/>
            <a:rect l="l" t="t" r="r" b="b"/>
            <a:pathLst>
              <a:path w="174625" h="175260">
                <a:moveTo>
                  <a:pt x="87147" y="635"/>
                </a:moveTo>
                <a:lnTo>
                  <a:pt x="53224" y="7483"/>
                </a:lnTo>
                <a:lnTo>
                  <a:pt x="25523" y="26158"/>
                </a:lnTo>
                <a:lnTo>
                  <a:pt x="6848" y="53859"/>
                </a:lnTo>
                <a:lnTo>
                  <a:pt x="0" y="87782"/>
                </a:lnTo>
                <a:lnTo>
                  <a:pt x="6848" y="121705"/>
                </a:lnTo>
                <a:lnTo>
                  <a:pt x="25523" y="149405"/>
                </a:lnTo>
                <a:lnTo>
                  <a:pt x="53224" y="168081"/>
                </a:lnTo>
                <a:lnTo>
                  <a:pt x="87147" y="174929"/>
                </a:lnTo>
                <a:lnTo>
                  <a:pt x="121070" y="168081"/>
                </a:lnTo>
                <a:lnTo>
                  <a:pt x="148770" y="149405"/>
                </a:lnTo>
                <a:lnTo>
                  <a:pt x="167446" y="121705"/>
                </a:lnTo>
                <a:lnTo>
                  <a:pt x="174294" y="87782"/>
                </a:lnTo>
                <a:lnTo>
                  <a:pt x="172849" y="71906"/>
                </a:lnTo>
                <a:lnTo>
                  <a:pt x="168686" y="56983"/>
                </a:lnTo>
                <a:lnTo>
                  <a:pt x="162062" y="43267"/>
                </a:lnTo>
                <a:lnTo>
                  <a:pt x="153238" y="31013"/>
                </a:lnTo>
                <a:lnTo>
                  <a:pt x="155219" y="29337"/>
                </a:lnTo>
                <a:lnTo>
                  <a:pt x="156997" y="28155"/>
                </a:lnTo>
                <a:lnTo>
                  <a:pt x="163360" y="27825"/>
                </a:lnTo>
                <a:lnTo>
                  <a:pt x="174218" y="27825"/>
                </a:lnTo>
                <a:lnTo>
                  <a:pt x="174218" y="20853"/>
                </a:lnTo>
                <a:lnTo>
                  <a:pt x="142951" y="20853"/>
                </a:lnTo>
                <a:lnTo>
                  <a:pt x="130836" y="12368"/>
                </a:lnTo>
                <a:lnTo>
                  <a:pt x="117340" y="6010"/>
                </a:lnTo>
                <a:lnTo>
                  <a:pt x="102697" y="2018"/>
                </a:lnTo>
                <a:lnTo>
                  <a:pt x="87147" y="635"/>
                </a:lnTo>
                <a:close/>
              </a:path>
              <a:path w="174625" h="175260">
                <a:moveTo>
                  <a:pt x="174218" y="27825"/>
                </a:moveTo>
                <a:lnTo>
                  <a:pt x="163360" y="27825"/>
                </a:lnTo>
                <a:lnTo>
                  <a:pt x="160616" y="36283"/>
                </a:lnTo>
                <a:lnTo>
                  <a:pt x="172466" y="35687"/>
                </a:lnTo>
                <a:lnTo>
                  <a:pt x="174218" y="32270"/>
                </a:lnTo>
                <a:lnTo>
                  <a:pt x="174218" y="27825"/>
                </a:lnTo>
                <a:close/>
              </a:path>
              <a:path w="174625" h="175260">
                <a:moveTo>
                  <a:pt x="174218" y="10782"/>
                </a:moveTo>
                <a:lnTo>
                  <a:pt x="145554" y="10782"/>
                </a:lnTo>
                <a:lnTo>
                  <a:pt x="145503" y="17119"/>
                </a:lnTo>
                <a:lnTo>
                  <a:pt x="144462" y="18872"/>
                </a:lnTo>
                <a:lnTo>
                  <a:pt x="142951" y="20853"/>
                </a:lnTo>
                <a:lnTo>
                  <a:pt x="174218" y="20853"/>
                </a:lnTo>
                <a:lnTo>
                  <a:pt x="174218" y="10782"/>
                </a:lnTo>
                <a:close/>
              </a:path>
              <a:path w="174625" h="175260">
                <a:moveTo>
                  <a:pt x="140601" y="0"/>
                </a:moveTo>
                <a:lnTo>
                  <a:pt x="137333" y="2006"/>
                </a:lnTo>
                <a:lnTo>
                  <a:pt x="137223" y="13881"/>
                </a:lnTo>
                <a:lnTo>
                  <a:pt x="145554" y="10782"/>
                </a:lnTo>
                <a:lnTo>
                  <a:pt x="174218" y="10782"/>
                </a:lnTo>
                <a:lnTo>
                  <a:pt x="174218" y="3149"/>
                </a:lnTo>
                <a:lnTo>
                  <a:pt x="173723" y="2006"/>
                </a:lnTo>
                <a:lnTo>
                  <a:pt x="172948" y="1193"/>
                </a:lnTo>
                <a:lnTo>
                  <a:pt x="172097" y="457"/>
                </a:lnTo>
                <a:lnTo>
                  <a:pt x="170942" y="12"/>
                </a:lnTo>
                <a:lnTo>
                  <a:pt x="140601" y="0"/>
                </a:lnTo>
                <a:close/>
              </a:path>
            </a:pathLst>
          </a:custGeom>
          <a:solidFill>
            <a:srgbClr val="DA1D5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04006" y="1683011"/>
            <a:ext cx="174625" cy="175260"/>
          </a:xfrm>
          <a:custGeom>
            <a:avLst/>
            <a:gdLst/>
            <a:ahLst/>
            <a:cxnLst/>
            <a:rect l="l" t="t" r="r" b="b"/>
            <a:pathLst>
              <a:path w="174625" h="175260">
                <a:moveTo>
                  <a:pt x="87147" y="635"/>
                </a:moveTo>
                <a:lnTo>
                  <a:pt x="53224" y="7483"/>
                </a:lnTo>
                <a:lnTo>
                  <a:pt x="25523" y="26158"/>
                </a:lnTo>
                <a:lnTo>
                  <a:pt x="6848" y="53859"/>
                </a:lnTo>
                <a:lnTo>
                  <a:pt x="0" y="87782"/>
                </a:lnTo>
                <a:lnTo>
                  <a:pt x="6848" y="121705"/>
                </a:lnTo>
                <a:lnTo>
                  <a:pt x="25523" y="149405"/>
                </a:lnTo>
                <a:lnTo>
                  <a:pt x="53224" y="168081"/>
                </a:lnTo>
                <a:lnTo>
                  <a:pt x="87147" y="174929"/>
                </a:lnTo>
                <a:lnTo>
                  <a:pt x="121070" y="168081"/>
                </a:lnTo>
                <a:lnTo>
                  <a:pt x="148770" y="149405"/>
                </a:lnTo>
                <a:lnTo>
                  <a:pt x="167446" y="121705"/>
                </a:lnTo>
                <a:lnTo>
                  <a:pt x="174294" y="87782"/>
                </a:lnTo>
                <a:lnTo>
                  <a:pt x="172849" y="71906"/>
                </a:lnTo>
                <a:lnTo>
                  <a:pt x="168686" y="56983"/>
                </a:lnTo>
                <a:lnTo>
                  <a:pt x="162062" y="43267"/>
                </a:lnTo>
                <a:lnTo>
                  <a:pt x="153238" y="31013"/>
                </a:lnTo>
                <a:lnTo>
                  <a:pt x="155219" y="29337"/>
                </a:lnTo>
                <a:lnTo>
                  <a:pt x="156997" y="28155"/>
                </a:lnTo>
                <a:lnTo>
                  <a:pt x="163360" y="27825"/>
                </a:lnTo>
                <a:lnTo>
                  <a:pt x="174218" y="27825"/>
                </a:lnTo>
                <a:lnTo>
                  <a:pt x="174218" y="20853"/>
                </a:lnTo>
                <a:lnTo>
                  <a:pt x="142951" y="20853"/>
                </a:lnTo>
                <a:lnTo>
                  <a:pt x="130836" y="12368"/>
                </a:lnTo>
                <a:lnTo>
                  <a:pt x="117340" y="6010"/>
                </a:lnTo>
                <a:lnTo>
                  <a:pt x="102697" y="2018"/>
                </a:lnTo>
                <a:lnTo>
                  <a:pt x="87147" y="635"/>
                </a:lnTo>
                <a:close/>
              </a:path>
              <a:path w="174625" h="175260">
                <a:moveTo>
                  <a:pt x="174218" y="27825"/>
                </a:moveTo>
                <a:lnTo>
                  <a:pt x="163360" y="27825"/>
                </a:lnTo>
                <a:lnTo>
                  <a:pt x="160616" y="36283"/>
                </a:lnTo>
                <a:lnTo>
                  <a:pt x="172465" y="35687"/>
                </a:lnTo>
                <a:lnTo>
                  <a:pt x="174218" y="32270"/>
                </a:lnTo>
                <a:lnTo>
                  <a:pt x="174218" y="27825"/>
                </a:lnTo>
                <a:close/>
              </a:path>
              <a:path w="174625" h="175260">
                <a:moveTo>
                  <a:pt x="174218" y="10782"/>
                </a:moveTo>
                <a:lnTo>
                  <a:pt x="145554" y="10782"/>
                </a:lnTo>
                <a:lnTo>
                  <a:pt x="145503" y="17119"/>
                </a:lnTo>
                <a:lnTo>
                  <a:pt x="144462" y="18872"/>
                </a:lnTo>
                <a:lnTo>
                  <a:pt x="142951" y="20853"/>
                </a:lnTo>
                <a:lnTo>
                  <a:pt x="174218" y="20853"/>
                </a:lnTo>
                <a:lnTo>
                  <a:pt x="174218" y="10782"/>
                </a:lnTo>
                <a:close/>
              </a:path>
              <a:path w="174625" h="175260">
                <a:moveTo>
                  <a:pt x="140601" y="0"/>
                </a:moveTo>
                <a:lnTo>
                  <a:pt x="137333" y="2006"/>
                </a:lnTo>
                <a:lnTo>
                  <a:pt x="137223" y="13881"/>
                </a:lnTo>
                <a:lnTo>
                  <a:pt x="145554" y="10782"/>
                </a:lnTo>
                <a:lnTo>
                  <a:pt x="174218" y="10782"/>
                </a:lnTo>
                <a:lnTo>
                  <a:pt x="174218" y="3149"/>
                </a:lnTo>
                <a:lnTo>
                  <a:pt x="173723" y="2006"/>
                </a:lnTo>
                <a:lnTo>
                  <a:pt x="172948" y="1193"/>
                </a:lnTo>
                <a:lnTo>
                  <a:pt x="172097" y="457"/>
                </a:lnTo>
                <a:lnTo>
                  <a:pt x="170941" y="12"/>
                </a:lnTo>
                <a:lnTo>
                  <a:pt x="140601" y="0"/>
                </a:lnTo>
                <a:close/>
              </a:path>
            </a:pathLst>
          </a:custGeom>
          <a:solidFill>
            <a:srgbClr val="DA1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04006" y="2493011"/>
            <a:ext cx="174625" cy="175260"/>
          </a:xfrm>
          <a:custGeom>
            <a:avLst/>
            <a:gdLst/>
            <a:ahLst/>
            <a:cxnLst/>
            <a:rect l="l" t="t" r="r" b="b"/>
            <a:pathLst>
              <a:path w="174625" h="175260">
                <a:moveTo>
                  <a:pt x="87147" y="635"/>
                </a:moveTo>
                <a:lnTo>
                  <a:pt x="53224" y="7483"/>
                </a:lnTo>
                <a:lnTo>
                  <a:pt x="25523" y="26158"/>
                </a:lnTo>
                <a:lnTo>
                  <a:pt x="6848" y="53859"/>
                </a:lnTo>
                <a:lnTo>
                  <a:pt x="0" y="87782"/>
                </a:lnTo>
                <a:lnTo>
                  <a:pt x="6848" y="121705"/>
                </a:lnTo>
                <a:lnTo>
                  <a:pt x="25523" y="149405"/>
                </a:lnTo>
                <a:lnTo>
                  <a:pt x="53224" y="168081"/>
                </a:lnTo>
                <a:lnTo>
                  <a:pt x="87147" y="174929"/>
                </a:lnTo>
                <a:lnTo>
                  <a:pt x="121070" y="168081"/>
                </a:lnTo>
                <a:lnTo>
                  <a:pt x="148770" y="149405"/>
                </a:lnTo>
                <a:lnTo>
                  <a:pt x="167446" y="121705"/>
                </a:lnTo>
                <a:lnTo>
                  <a:pt x="174294" y="87782"/>
                </a:lnTo>
                <a:lnTo>
                  <a:pt x="172849" y="71906"/>
                </a:lnTo>
                <a:lnTo>
                  <a:pt x="168686" y="56983"/>
                </a:lnTo>
                <a:lnTo>
                  <a:pt x="162062" y="43267"/>
                </a:lnTo>
                <a:lnTo>
                  <a:pt x="153238" y="31013"/>
                </a:lnTo>
                <a:lnTo>
                  <a:pt x="155219" y="29337"/>
                </a:lnTo>
                <a:lnTo>
                  <a:pt x="156997" y="28155"/>
                </a:lnTo>
                <a:lnTo>
                  <a:pt x="163360" y="27825"/>
                </a:lnTo>
                <a:lnTo>
                  <a:pt x="174218" y="27825"/>
                </a:lnTo>
                <a:lnTo>
                  <a:pt x="174218" y="20853"/>
                </a:lnTo>
                <a:lnTo>
                  <a:pt x="142951" y="20853"/>
                </a:lnTo>
                <a:lnTo>
                  <a:pt x="130836" y="12368"/>
                </a:lnTo>
                <a:lnTo>
                  <a:pt x="117340" y="6010"/>
                </a:lnTo>
                <a:lnTo>
                  <a:pt x="102697" y="2018"/>
                </a:lnTo>
                <a:lnTo>
                  <a:pt x="87147" y="635"/>
                </a:lnTo>
                <a:close/>
              </a:path>
              <a:path w="174625" h="175260">
                <a:moveTo>
                  <a:pt x="174218" y="27825"/>
                </a:moveTo>
                <a:lnTo>
                  <a:pt x="163360" y="27825"/>
                </a:lnTo>
                <a:lnTo>
                  <a:pt x="160616" y="36283"/>
                </a:lnTo>
                <a:lnTo>
                  <a:pt x="172465" y="35687"/>
                </a:lnTo>
                <a:lnTo>
                  <a:pt x="174218" y="32270"/>
                </a:lnTo>
                <a:lnTo>
                  <a:pt x="174218" y="27825"/>
                </a:lnTo>
                <a:close/>
              </a:path>
              <a:path w="174625" h="175260">
                <a:moveTo>
                  <a:pt x="174218" y="10782"/>
                </a:moveTo>
                <a:lnTo>
                  <a:pt x="145554" y="10782"/>
                </a:lnTo>
                <a:lnTo>
                  <a:pt x="145503" y="17119"/>
                </a:lnTo>
                <a:lnTo>
                  <a:pt x="144462" y="18872"/>
                </a:lnTo>
                <a:lnTo>
                  <a:pt x="142951" y="20853"/>
                </a:lnTo>
                <a:lnTo>
                  <a:pt x="174218" y="20853"/>
                </a:lnTo>
                <a:lnTo>
                  <a:pt x="174218" y="10782"/>
                </a:lnTo>
                <a:close/>
              </a:path>
              <a:path w="174625" h="175260">
                <a:moveTo>
                  <a:pt x="140601" y="0"/>
                </a:moveTo>
                <a:lnTo>
                  <a:pt x="137333" y="2006"/>
                </a:lnTo>
                <a:lnTo>
                  <a:pt x="137223" y="13881"/>
                </a:lnTo>
                <a:lnTo>
                  <a:pt x="145554" y="10782"/>
                </a:lnTo>
                <a:lnTo>
                  <a:pt x="174218" y="10782"/>
                </a:lnTo>
                <a:lnTo>
                  <a:pt x="174218" y="3149"/>
                </a:lnTo>
                <a:lnTo>
                  <a:pt x="173723" y="2006"/>
                </a:lnTo>
                <a:lnTo>
                  <a:pt x="172948" y="1193"/>
                </a:lnTo>
                <a:lnTo>
                  <a:pt x="172097" y="457"/>
                </a:lnTo>
                <a:lnTo>
                  <a:pt x="170941" y="12"/>
                </a:lnTo>
                <a:lnTo>
                  <a:pt x="140601" y="0"/>
                </a:lnTo>
                <a:close/>
              </a:path>
            </a:pathLst>
          </a:custGeom>
          <a:solidFill>
            <a:srgbClr val="DA1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04006" y="3288611"/>
            <a:ext cx="174625" cy="175260"/>
          </a:xfrm>
          <a:custGeom>
            <a:avLst/>
            <a:gdLst/>
            <a:ahLst/>
            <a:cxnLst/>
            <a:rect l="l" t="t" r="r" b="b"/>
            <a:pathLst>
              <a:path w="174625" h="175260">
                <a:moveTo>
                  <a:pt x="87147" y="635"/>
                </a:moveTo>
                <a:lnTo>
                  <a:pt x="53224" y="7483"/>
                </a:lnTo>
                <a:lnTo>
                  <a:pt x="25523" y="26158"/>
                </a:lnTo>
                <a:lnTo>
                  <a:pt x="6848" y="53859"/>
                </a:lnTo>
                <a:lnTo>
                  <a:pt x="0" y="87782"/>
                </a:lnTo>
                <a:lnTo>
                  <a:pt x="6848" y="121705"/>
                </a:lnTo>
                <a:lnTo>
                  <a:pt x="25523" y="149405"/>
                </a:lnTo>
                <a:lnTo>
                  <a:pt x="53224" y="168081"/>
                </a:lnTo>
                <a:lnTo>
                  <a:pt x="87147" y="174929"/>
                </a:lnTo>
                <a:lnTo>
                  <a:pt x="121070" y="168081"/>
                </a:lnTo>
                <a:lnTo>
                  <a:pt x="148770" y="149405"/>
                </a:lnTo>
                <a:lnTo>
                  <a:pt x="167446" y="121705"/>
                </a:lnTo>
                <a:lnTo>
                  <a:pt x="174294" y="87782"/>
                </a:lnTo>
                <a:lnTo>
                  <a:pt x="172849" y="71906"/>
                </a:lnTo>
                <a:lnTo>
                  <a:pt x="168686" y="56983"/>
                </a:lnTo>
                <a:lnTo>
                  <a:pt x="162062" y="43267"/>
                </a:lnTo>
                <a:lnTo>
                  <a:pt x="153238" y="31013"/>
                </a:lnTo>
                <a:lnTo>
                  <a:pt x="155219" y="29337"/>
                </a:lnTo>
                <a:lnTo>
                  <a:pt x="156997" y="28155"/>
                </a:lnTo>
                <a:lnTo>
                  <a:pt x="163360" y="27825"/>
                </a:lnTo>
                <a:lnTo>
                  <a:pt x="174218" y="27825"/>
                </a:lnTo>
                <a:lnTo>
                  <a:pt x="174218" y="20853"/>
                </a:lnTo>
                <a:lnTo>
                  <a:pt x="142951" y="20853"/>
                </a:lnTo>
                <a:lnTo>
                  <a:pt x="130836" y="12368"/>
                </a:lnTo>
                <a:lnTo>
                  <a:pt x="117340" y="6010"/>
                </a:lnTo>
                <a:lnTo>
                  <a:pt x="102697" y="2018"/>
                </a:lnTo>
                <a:lnTo>
                  <a:pt x="87147" y="635"/>
                </a:lnTo>
                <a:close/>
              </a:path>
              <a:path w="174625" h="175260">
                <a:moveTo>
                  <a:pt x="174218" y="27825"/>
                </a:moveTo>
                <a:lnTo>
                  <a:pt x="163360" y="27825"/>
                </a:lnTo>
                <a:lnTo>
                  <a:pt x="160616" y="36283"/>
                </a:lnTo>
                <a:lnTo>
                  <a:pt x="172465" y="35674"/>
                </a:lnTo>
                <a:lnTo>
                  <a:pt x="174218" y="32270"/>
                </a:lnTo>
                <a:lnTo>
                  <a:pt x="174218" y="27825"/>
                </a:lnTo>
                <a:close/>
              </a:path>
              <a:path w="174625" h="175260">
                <a:moveTo>
                  <a:pt x="174218" y="10782"/>
                </a:moveTo>
                <a:lnTo>
                  <a:pt x="145554" y="10782"/>
                </a:lnTo>
                <a:lnTo>
                  <a:pt x="145503" y="17119"/>
                </a:lnTo>
                <a:lnTo>
                  <a:pt x="144462" y="18872"/>
                </a:lnTo>
                <a:lnTo>
                  <a:pt x="142951" y="20853"/>
                </a:lnTo>
                <a:lnTo>
                  <a:pt x="174218" y="20853"/>
                </a:lnTo>
                <a:lnTo>
                  <a:pt x="174218" y="10782"/>
                </a:lnTo>
                <a:close/>
              </a:path>
              <a:path w="174625" h="175260">
                <a:moveTo>
                  <a:pt x="170941" y="0"/>
                </a:moveTo>
                <a:lnTo>
                  <a:pt x="140601" y="0"/>
                </a:lnTo>
                <a:lnTo>
                  <a:pt x="137333" y="2006"/>
                </a:lnTo>
                <a:lnTo>
                  <a:pt x="137223" y="13881"/>
                </a:lnTo>
                <a:lnTo>
                  <a:pt x="145554" y="10782"/>
                </a:lnTo>
                <a:lnTo>
                  <a:pt x="174218" y="10782"/>
                </a:lnTo>
                <a:lnTo>
                  <a:pt x="174218" y="3149"/>
                </a:lnTo>
                <a:lnTo>
                  <a:pt x="173723" y="2006"/>
                </a:lnTo>
                <a:lnTo>
                  <a:pt x="172948" y="1193"/>
                </a:lnTo>
                <a:lnTo>
                  <a:pt x="172097" y="457"/>
                </a:lnTo>
                <a:lnTo>
                  <a:pt x="170941" y="0"/>
                </a:lnTo>
                <a:close/>
              </a:path>
            </a:pathLst>
          </a:custGeom>
          <a:solidFill>
            <a:srgbClr val="DA1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4006" y="4084302"/>
            <a:ext cx="174625" cy="175260"/>
          </a:xfrm>
          <a:custGeom>
            <a:avLst/>
            <a:gdLst/>
            <a:ahLst/>
            <a:cxnLst/>
            <a:rect l="l" t="t" r="r" b="b"/>
            <a:pathLst>
              <a:path w="174625" h="175260">
                <a:moveTo>
                  <a:pt x="87147" y="635"/>
                </a:moveTo>
                <a:lnTo>
                  <a:pt x="53224" y="7483"/>
                </a:lnTo>
                <a:lnTo>
                  <a:pt x="25523" y="26158"/>
                </a:lnTo>
                <a:lnTo>
                  <a:pt x="6848" y="53859"/>
                </a:lnTo>
                <a:lnTo>
                  <a:pt x="0" y="87782"/>
                </a:lnTo>
                <a:lnTo>
                  <a:pt x="6848" y="121705"/>
                </a:lnTo>
                <a:lnTo>
                  <a:pt x="25523" y="149405"/>
                </a:lnTo>
                <a:lnTo>
                  <a:pt x="53224" y="168081"/>
                </a:lnTo>
                <a:lnTo>
                  <a:pt x="87147" y="174929"/>
                </a:lnTo>
                <a:lnTo>
                  <a:pt x="121070" y="168081"/>
                </a:lnTo>
                <a:lnTo>
                  <a:pt x="148770" y="149405"/>
                </a:lnTo>
                <a:lnTo>
                  <a:pt x="167446" y="121705"/>
                </a:lnTo>
                <a:lnTo>
                  <a:pt x="174294" y="87782"/>
                </a:lnTo>
                <a:lnTo>
                  <a:pt x="172849" y="71906"/>
                </a:lnTo>
                <a:lnTo>
                  <a:pt x="168686" y="56983"/>
                </a:lnTo>
                <a:lnTo>
                  <a:pt x="162062" y="43267"/>
                </a:lnTo>
                <a:lnTo>
                  <a:pt x="153238" y="31013"/>
                </a:lnTo>
                <a:lnTo>
                  <a:pt x="155219" y="29337"/>
                </a:lnTo>
                <a:lnTo>
                  <a:pt x="156997" y="28155"/>
                </a:lnTo>
                <a:lnTo>
                  <a:pt x="163360" y="27825"/>
                </a:lnTo>
                <a:lnTo>
                  <a:pt x="174218" y="27825"/>
                </a:lnTo>
                <a:lnTo>
                  <a:pt x="174218" y="20853"/>
                </a:lnTo>
                <a:lnTo>
                  <a:pt x="142951" y="20853"/>
                </a:lnTo>
                <a:lnTo>
                  <a:pt x="130836" y="12368"/>
                </a:lnTo>
                <a:lnTo>
                  <a:pt x="117340" y="6010"/>
                </a:lnTo>
                <a:lnTo>
                  <a:pt x="102697" y="2018"/>
                </a:lnTo>
                <a:lnTo>
                  <a:pt x="87147" y="635"/>
                </a:lnTo>
                <a:close/>
              </a:path>
              <a:path w="174625" h="175260">
                <a:moveTo>
                  <a:pt x="174218" y="27825"/>
                </a:moveTo>
                <a:lnTo>
                  <a:pt x="163360" y="27825"/>
                </a:lnTo>
                <a:lnTo>
                  <a:pt x="160616" y="36283"/>
                </a:lnTo>
                <a:lnTo>
                  <a:pt x="172465" y="35687"/>
                </a:lnTo>
                <a:lnTo>
                  <a:pt x="174218" y="32270"/>
                </a:lnTo>
                <a:lnTo>
                  <a:pt x="174218" y="27825"/>
                </a:lnTo>
                <a:close/>
              </a:path>
              <a:path w="174625" h="175260">
                <a:moveTo>
                  <a:pt x="174218" y="10782"/>
                </a:moveTo>
                <a:lnTo>
                  <a:pt x="145554" y="10782"/>
                </a:lnTo>
                <a:lnTo>
                  <a:pt x="145503" y="17119"/>
                </a:lnTo>
                <a:lnTo>
                  <a:pt x="144462" y="18872"/>
                </a:lnTo>
                <a:lnTo>
                  <a:pt x="142951" y="20853"/>
                </a:lnTo>
                <a:lnTo>
                  <a:pt x="174218" y="20853"/>
                </a:lnTo>
                <a:lnTo>
                  <a:pt x="174218" y="10782"/>
                </a:lnTo>
                <a:close/>
              </a:path>
              <a:path w="174625" h="175260">
                <a:moveTo>
                  <a:pt x="140601" y="0"/>
                </a:moveTo>
                <a:lnTo>
                  <a:pt x="137333" y="2006"/>
                </a:lnTo>
                <a:lnTo>
                  <a:pt x="137223" y="13881"/>
                </a:lnTo>
                <a:lnTo>
                  <a:pt x="145554" y="10782"/>
                </a:lnTo>
                <a:lnTo>
                  <a:pt x="174218" y="10782"/>
                </a:lnTo>
                <a:lnTo>
                  <a:pt x="174218" y="3149"/>
                </a:lnTo>
                <a:lnTo>
                  <a:pt x="173723" y="2006"/>
                </a:lnTo>
                <a:lnTo>
                  <a:pt x="172948" y="1193"/>
                </a:lnTo>
                <a:lnTo>
                  <a:pt x="172097" y="457"/>
                </a:lnTo>
                <a:lnTo>
                  <a:pt x="170941" y="12"/>
                </a:lnTo>
                <a:lnTo>
                  <a:pt x="140601" y="0"/>
                </a:lnTo>
                <a:close/>
              </a:path>
            </a:pathLst>
          </a:custGeom>
          <a:solidFill>
            <a:srgbClr val="DA1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36180" y="1525358"/>
            <a:ext cx="4025900" cy="318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35965">
              <a:lnSpc>
                <a:spcPct val="118900"/>
              </a:lnSpc>
            </a:pPr>
            <a:r>
              <a:rPr sz="2200" b="1" spc="-180" dirty="0">
                <a:latin typeface="Palatino Linotype"/>
                <a:cs typeface="Palatino Linotype"/>
              </a:rPr>
              <a:t>Вещание </a:t>
            </a:r>
            <a:r>
              <a:rPr sz="2200" b="1" dirty="0">
                <a:latin typeface="Palatino Linotype"/>
                <a:cs typeface="Palatino Linotype"/>
              </a:rPr>
              <a:t>24 </a:t>
            </a:r>
            <a:r>
              <a:rPr sz="2200" b="1" spc="5" dirty="0">
                <a:latin typeface="Palatino Linotype"/>
                <a:cs typeface="Palatino Linotype"/>
              </a:rPr>
              <a:t>в </a:t>
            </a:r>
            <a:r>
              <a:rPr sz="2200" b="1" spc="-140" dirty="0">
                <a:latin typeface="Palatino Linotype"/>
                <a:cs typeface="Palatino Linotype"/>
              </a:rPr>
              <a:t>сутки </a:t>
            </a:r>
            <a:r>
              <a:rPr sz="2200" b="1" dirty="0">
                <a:latin typeface="Palatino Linotype"/>
                <a:cs typeface="Palatino Linotype"/>
              </a:rPr>
              <a:t>7</a:t>
            </a:r>
            <a:r>
              <a:rPr sz="2200" b="1" spc="-130" dirty="0">
                <a:latin typeface="Palatino Linotype"/>
                <a:cs typeface="Palatino Linotype"/>
              </a:rPr>
              <a:t> </a:t>
            </a:r>
            <a:r>
              <a:rPr sz="2200" b="1" spc="-195" dirty="0">
                <a:latin typeface="Palatino Linotype"/>
                <a:cs typeface="Palatino Linotype"/>
              </a:rPr>
              <a:t>дней  </a:t>
            </a:r>
            <a:r>
              <a:rPr sz="2200" b="1" spc="5" dirty="0">
                <a:latin typeface="Palatino Linotype"/>
                <a:cs typeface="Palatino Linotype"/>
              </a:rPr>
              <a:t>в</a:t>
            </a:r>
            <a:r>
              <a:rPr sz="2200" b="1" spc="-140" dirty="0">
                <a:latin typeface="Palatino Linotype"/>
                <a:cs typeface="Palatino Linotype"/>
              </a:rPr>
              <a:t> </a:t>
            </a:r>
            <a:r>
              <a:rPr sz="2200" b="1" spc="-180" dirty="0">
                <a:latin typeface="Palatino Linotype"/>
                <a:cs typeface="Palatino Linotype"/>
              </a:rPr>
              <a:t>неделю;</a:t>
            </a:r>
            <a:endParaRPr sz="2200">
              <a:latin typeface="Palatino Linotype"/>
              <a:cs typeface="Palatino Linotype"/>
            </a:endParaRPr>
          </a:p>
          <a:p>
            <a:pPr marL="12700" marR="215900">
              <a:lnSpc>
                <a:spcPct val="118900"/>
              </a:lnSpc>
            </a:pPr>
            <a:r>
              <a:rPr sz="2200" b="1" spc="-185" dirty="0">
                <a:latin typeface="Palatino Linotype"/>
                <a:cs typeface="Palatino Linotype"/>
              </a:rPr>
              <a:t>Более </a:t>
            </a:r>
            <a:r>
              <a:rPr sz="2200" b="1" dirty="0">
                <a:latin typeface="Palatino Linotype"/>
                <a:cs typeface="Palatino Linotype"/>
              </a:rPr>
              <a:t>300 </a:t>
            </a:r>
            <a:r>
              <a:rPr sz="2200" b="1" spc="-180" dirty="0">
                <a:latin typeface="Palatino Linotype"/>
                <a:cs typeface="Palatino Linotype"/>
              </a:rPr>
              <a:t>фильмов </a:t>
            </a:r>
            <a:r>
              <a:rPr sz="2200" b="1" spc="10" dirty="0">
                <a:latin typeface="Palatino Linotype"/>
                <a:cs typeface="Palatino Linotype"/>
              </a:rPr>
              <a:t>(350 </a:t>
            </a:r>
            <a:r>
              <a:rPr sz="2200" b="1" spc="-105" dirty="0">
                <a:latin typeface="Palatino Linotype"/>
                <a:cs typeface="Palatino Linotype"/>
              </a:rPr>
              <a:t>часов)  </a:t>
            </a:r>
            <a:r>
              <a:rPr sz="2200" b="1" spc="5" dirty="0">
                <a:latin typeface="Palatino Linotype"/>
                <a:cs typeface="Palatino Linotype"/>
              </a:rPr>
              <a:t>в</a:t>
            </a:r>
            <a:r>
              <a:rPr sz="2200" b="1" spc="-150" dirty="0">
                <a:latin typeface="Palatino Linotype"/>
                <a:cs typeface="Palatino Linotype"/>
              </a:rPr>
              <a:t> </a:t>
            </a:r>
            <a:r>
              <a:rPr sz="2200" b="1" spc="-180" dirty="0">
                <a:latin typeface="Palatino Linotype"/>
                <a:cs typeface="Palatino Linotype"/>
              </a:rPr>
              <a:t>библиотеке;</a:t>
            </a:r>
            <a:endParaRPr sz="2200">
              <a:latin typeface="Palatino Linotype"/>
              <a:cs typeface="Palatino Linotype"/>
            </a:endParaRPr>
          </a:p>
          <a:p>
            <a:pPr marL="12700" marR="378460">
              <a:lnSpc>
                <a:spcPct val="118900"/>
              </a:lnSpc>
            </a:pPr>
            <a:r>
              <a:rPr sz="2200" b="1" spc="-185" dirty="0">
                <a:latin typeface="Palatino Linotype"/>
                <a:cs typeface="Palatino Linotype"/>
              </a:rPr>
              <a:t>Около </a:t>
            </a:r>
            <a:r>
              <a:rPr sz="2200" b="1" dirty="0">
                <a:latin typeface="Palatino Linotype"/>
                <a:cs typeface="Palatino Linotype"/>
              </a:rPr>
              <a:t>100 </a:t>
            </a:r>
            <a:r>
              <a:rPr sz="2200" b="1" spc="-190" dirty="0">
                <a:latin typeface="Palatino Linotype"/>
                <a:cs typeface="Palatino Linotype"/>
              </a:rPr>
              <a:t>премьерных </a:t>
            </a:r>
            <a:r>
              <a:rPr sz="2200" b="1" spc="-135" dirty="0">
                <a:latin typeface="Palatino Linotype"/>
                <a:cs typeface="Palatino Linotype"/>
              </a:rPr>
              <a:t>часов  </a:t>
            </a:r>
            <a:r>
              <a:rPr sz="2200" b="1" spc="-170" dirty="0">
                <a:latin typeface="Palatino Linotype"/>
                <a:cs typeface="Palatino Linotype"/>
              </a:rPr>
              <a:t>ежегодно;</a:t>
            </a:r>
            <a:endParaRPr sz="22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200" b="1" spc="-200" dirty="0">
                <a:latin typeface="Palatino Linotype"/>
                <a:cs typeface="Palatino Linotype"/>
              </a:rPr>
              <a:t>Фильмы </a:t>
            </a:r>
            <a:r>
              <a:rPr sz="2200" b="1" spc="-130" dirty="0">
                <a:latin typeface="Palatino Linotype"/>
                <a:cs typeface="Palatino Linotype"/>
              </a:rPr>
              <a:t>производства</a:t>
            </a:r>
            <a:r>
              <a:rPr sz="2200" b="1" spc="-15" dirty="0">
                <a:latin typeface="Palatino Linotype"/>
                <a:cs typeface="Palatino Linotype"/>
              </a:rPr>
              <a:t> </a:t>
            </a:r>
            <a:r>
              <a:rPr sz="2200" b="1" spc="-110" dirty="0">
                <a:latin typeface="Palatino Linotype"/>
                <a:cs typeface="Palatino Linotype"/>
              </a:rPr>
              <a:t>ЕС/США</a:t>
            </a:r>
            <a:endParaRPr sz="22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200" b="1" spc="20" dirty="0">
                <a:latin typeface="Palatino Linotype"/>
                <a:cs typeface="Palatino Linotype"/>
              </a:rPr>
              <a:t>– </a:t>
            </a:r>
            <a:r>
              <a:rPr sz="2200" b="1" spc="-95" dirty="0">
                <a:latin typeface="Palatino Linotype"/>
                <a:cs typeface="Palatino Linotype"/>
              </a:rPr>
              <a:t>80% </a:t>
            </a:r>
            <a:r>
              <a:rPr sz="2200" b="1" spc="65" dirty="0">
                <a:latin typeface="Palatino Linotype"/>
                <a:cs typeface="Palatino Linotype"/>
              </a:rPr>
              <a:t>/</a:t>
            </a:r>
            <a:r>
              <a:rPr sz="2200" b="1" spc="-220" dirty="0">
                <a:latin typeface="Palatino Linotype"/>
                <a:cs typeface="Palatino Linotype"/>
              </a:rPr>
              <a:t> </a:t>
            </a:r>
            <a:r>
              <a:rPr sz="2200" b="1" spc="-70" dirty="0">
                <a:latin typeface="Palatino Linotype"/>
                <a:cs typeface="Palatino Linotype"/>
              </a:rPr>
              <a:t>20%;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48004" y="5832007"/>
            <a:ext cx="1245870" cy="1250950"/>
          </a:xfrm>
          <a:custGeom>
            <a:avLst/>
            <a:gdLst/>
            <a:ahLst/>
            <a:cxnLst/>
            <a:rect l="l" t="t" r="r" b="b"/>
            <a:pathLst>
              <a:path w="1245870" h="1250950">
                <a:moveTo>
                  <a:pt x="622884" y="4572"/>
                </a:moveTo>
                <a:lnTo>
                  <a:pt x="574206" y="6446"/>
                </a:lnTo>
                <a:lnTo>
                  <a:pt x="526553" y="11975"/>
                </a:lnTo>
                <a:lnTo>
                  <a:pt x="480063" y="21023"/>
                </a:lnTo>
                <a:lnTo>
                  <a:pt x="434875" y="33449"/>
                </a:lnTo>
                <a:lnTo>
                  <a:pt x="391127" y="49115"/>
                </a:lnTo>
                <a:lnTo>
                  <a:pt x="348957" y="67883"/>
                </a:lnTo>
                <a:lnTo>
                  <a:pt x="308504" y="89615"/>
                </a:lnTo>
                <a:lnTo>
                  <a:pt x="269907" y="114172"/>
                </a:lnTo>
                <a:lnTo>
                  <a:pt x="233303" y="141415"/>
                </a:lnTo>
                <a:lnTo>
                  <a:pt x="198832" y="171206"/>
                </a:lnTo>
                <a:lnTo>
                  <a:pt x="166632" y="203406"/>
                </a:lnTo>
                <a:lnTo>
                  <a:pt x="136842" y="237878"/>
                </a:lnTo>
                <a:lnTo>
                  <a:pt x="109599" y="274482"/>
                </a:lnTo>
                <a:lnTo>
                  <a:pt x="85042" y="313080"/>
                </a:lnTo>
                <a:lnTo>
                  <a:pt x="63311" y="353534"/>
                </a:lnTo>
                <a:lnTo>
                  <a:pt x="44543" y="395704"/>
                </a:lnTo>
                <a:lnTo>
                  <a:pt x="28877" y="439454"/>
                </a:lnTo>
                <a:lnTo>
                  <a:pt x="16451" y="484643"/>
                </a:lnTo>
                <a:lnTo>
                  <a:pt x="7403" y="531135"/>
                </a:lnTo>
                <a:lnTo>
                  <a:pt x="1874" y="578789"/>
                </a:lnTo>
                <a:lnTo>
                  <a:pt x="0" y="627468"/>
                </a:lnTo>
                <a:lnTo>
                  <a:pt x="1874" y="676146"/>
                </a:lnTo>
                <a:lnTo>
                  <a:pt x="7403" y="723799"/>
                </a:lnTo>
                <a:lnTo>
                  <a:pt x="16451" y="770289"/>
                </a:lnTo>
                <a:lnTo>
                  <a:pt x="28877" y="815477"/>
                </a:lnTo>
                <a:lnTo>
                  <a:pt x="44543" y="859225"/>
                </a:lnTo>
                <a:lnTo>
                  <a:pt x="63311" y="901395"/>
                </a:lnTo>
                <a:lnTo>
                  <a:pt x="85042" y="941848"/>
                </a:lnTo>
                <a:lnTo>
                  <a:pt x="109599" y="980445"/>
                </a:lnTo>
                <a:lnTo>
                  <a:pt x="136842" y="1017049"/>
                </a:lnTo>
                <a:lnTo>
                  <a:pt x="166632" y="1051520"/>
                </a:lnTo>
                <a:lnTo>
                  <a:pt x="198832" y="1083720"/>
                </a:lnTo>
                <a:lnTo>
                  <a:pt x="233303" y="1113511"/>
                </a:lnTo>
                <a:lnTo>
                  <a:pt x="269907" y="1140753"/>
                </a:lnTo>
                <a:lnTo>
                  <a:pt x="308504" y="1165310"/>
                </a:lnTo>
                <a:lnTo>
                  <a:pt x="348957" y="1187041"/>
                </a:lnTo>
                <a:lnTo>
                  <a:pt x="391127" y="1205809"/>
                </a:lnTo>
                <a:lnTo>
                  <a:pt x="434875" y="1221476"/>
                </a:lnTo>
                <a:lnTo>
                  <a:pt x="480063" y="1233902"/>
                </a:lnTo>
                <a:lnTo>
                  <a:pt x="526553" y="1242949"/>
                </a:lnTo>
                <a:lnTo>
                  <a:pt x="574206" y="1248479"/>
                </a:lnTo>
                <a:lnTo>
                  <a:pt x="622884" y="1250353"/>
                </a:lnTo>
                <a:lnTo>
                  <a:pt x="671563" y="1248479"/>
                </a:lnTo>
                <a:lnTo>
                  <a:pt x="719217" y="1242949"/>
                </a:lnTo>
                <a:lnTo>
                  <a:pt x="765709" y="1233902"/>
                </a:lnTo>
                <a:lnTo>
                  <a:pt x="810898" y="1221476"/>
                </a:lnTo>
                <a:lnTo>
                  <a:pt x="854648" y="1205809"/>
                </a:lnTo>
                <a:lnTo>
                  <a:pt x="896818" y="1187041"/>
                </a:lnTo>
                <a:lnTo>
                  <a:pt x="937272" y="1165310"/>
                </a:lnTo>
                <a:lnTo>
                  <a:pt x="975870" y="1140753"/>
                </a:lnTo>
                <a:lnTo>
                  <a:pt x="1012474" y="1113511"/>
                </a:lnTo>
                <a:lnTo>
                  <a:pt x="1046946" y="1083720"/>
                </a:lnTo>
                <a:lnTo>
                  <a:pt x="1079146" y="1051520"/>
                </a:lnTo>
                <a:lnTo>
                  <a:pt x="1108938" y="1017049"/>
                </a:lnTo>
                <a:lnTo>
                  <a:pt x="1136181" y="980445"/>
                </a:lnTo>
                <a:lnTo>
                  <a:pt x="1160737" y="941848"/>
                </a:lnTo>
                <a:lnTo>
                  <a:pt x="1182469" y="901395"/>
                </a:lnTo>
                <a:lnTo>
                  <a:pt x="1201237" y="859225"/>
                </a:lnTo>
                <a:lnTo>
                  <a:pt x="1216903" y="815477"/>
                </a:lnTo>
                <a:lnTo>
                  <a:pt x="1229330" y="770289"/>
                </a:lnTo>
                <a:lnTo>
                  <a:pt x="1238377" y="723799"/>
                </a:lnTo>
                <a:lnTo>
                  <a:pt x="1243907" y="676146"/>
                </a:lnTo>
                <a:lnTo>
                  <a:pt x="1245781" y="627468"/>
                </a:lnTo>
                <a:lnTo>
                  <a:pt x="1243705" y="576305"/>
                </a:lnTo>
                <a:lnTo>
                  <a:pt x="1237586" y="526290"/>
                </a:lnTo>
                <a:lnTo>
                  <a:pt x="1227588" y="477583"/>
                </a:lnTo>
                <a:lnTo>
                  <a:pt x="1213874" y="430342"/>
                </a:lnTo>
                <a:lnTo>
                  <a:pt x="1196606" y="384727"/>
                </a:lnTo>
                <a:lnTo>
                  <a:pt x="1175949" y="340897"/>
                </a:lnTo>
                <a:lnTo>
                  <a:pt x="1152066" y="299010"/>
                </a:lnTo>
                <a:lnTo>
                  <a:pt x="1125119" y="259226"/>
                </a:lnTo>
                <a:lnTo>
                  <a:pt x="1095273" y="221703"/>
                </a:lnTo>
                <a:lnTo>
                  <a:pt x="1105549" y="213455"/>
                </a:lnTo>
                <a:lnTo>
                  <a:pt x="1114828" y="206959"/>
                </a:lnTo>
                <a:lnTo>
                  <a:pt x="1122673" y="202644"/>
                </a:lnTo>
                <a:lnTo>
                  <a:pt x="1128648" y="200939"/>
                </a:lnTo>
                <a:lnTo>
                  <a:pt x="1245781" y="200939"/>
                </a:lnTo>
                <a:lnTo>
                  <a:pt x="1245781" y="149085"/>
                </a:lnTo>
                <a:lnTo>
                  <a:pt x="1021727" y="149085"/>
                </a:lnTo>
                <a:lnTo>
                  <a:pt x="984587" y="120377"/>
                </a:lnTo>
                <a:lnTo>
                  <a:pt x="945303" y="94477"/>
                </a:lnTo>
                <a:lnTo>
                  <a:pt x="904023" y="71537"/>
                </a:lnTo>
                <a:lnTo>
                  <a:pt x="860900" y="51709"/>
                </a:lnTo>
                <a:lnTo>
                  <a:pt x="816082" y="35145"/>
                </a:lnTo>
                <a:lnTo>
                  <a:pt x="769722" y="21997"/>
                </a:lnTo>
                <a:lnTo>
                  <a:pt x="721968" y="12418"/>
                </a:lnTo>
                <a:lnTo>
                  <a:pt x="672972" y="6558"/>
                </a:lnTo>
                <a:lnTo>
                  <a:pt x="622884" y="4572"/>
                </a:lnTo>
                <a:close/>
              </a:path>
              <a:path w="1245870" h="1250950">
                <a:moveTo>
                  <a:pt x="1245781" y="200939"/>
                </a:moveTo>
                <a:lnTo>
                  <a:pt x="1128648" y="200939"/>
                </a:lnTo>
                <a:lnTo>
                  <a:pt x="1148937" y="209189"/>
                </a:lnTo>
                <a:lnTo>
                  <a:pt x="1159632" y="229077"/>
                </a:lnTo>
                <a:lnTo>
                  <a:pt x="1173063" y="248825"/>
                </a:lnTo>
                <a:lnTo>
                  <a:pt x="1201559" y="256654"/>
                </a:lnTo>
                <a:lnTo>
                  <a:pt x="1221528" y="251476"/>
                </a:lnTo>
                <a:lnTo>
                  <a:pt x="1235138" y="239464"/>
                </a:lnTo>
                <a:lnTo>
                  <a:pt x="1243014" y="222328"/>
                </a:lnTo>
                <a:lnTo>
                  <a:pt x="1245664" y="202644"/>
                </a:lnTo>
                <a:lnTo>
                  <a:pt x="1245781" y="200939"/>
                </a:lnTo>
                <a:close/>
              </a:path>
              <a:path w="1245870" h="1250950">
                <a:moveTo>
                  <a:pt x="1210551" y="0"/>
                </a:moveTo>
                <a:lnTo>
                  <a:pt x="1034224" y="292"/>
                </a:lnTo>
                <a:lnTo>
                  <a:pt x="996864" y="11191"/>
                </a:lnTo>
                <a:lnTo>
                  <a:pt x="981240" y="45656"/>
                </a:lnTo>
                <a:lnTo>
                  <a:pt x="990292" y="73790"/>
                </a:lnTo>
                <a:lnTo>
                  <a:pt x="1010604" y="86356"/>
                </a:lnTo>
                <a:lnTo>
                  <a:pt x="1030937" y="96184"/>
                </a:lnTo>
                <a:lnTo>
                  <a:pt x="1040053" y="116103"/>
                </a:lnTo>
                <a:lnTo>
                  <a:pt x="1038692" y="121937"/>
                </a:lnTo>
                <a:lnTo>
                  <a:pt x="1034934" y="129655"/>
                </a:lnTo>
                <a:lnTo>
                  <a:pt x="1029154" y="138843"/>
                </a:lnTo>
                <a:lnTo>
                  <a:pt x="1021727" y="149085"/>
                </a:lnTo>
                <a:lnTo>
                  <a:pt x="1245781" y="149085"/>
                </a:lnTo>
                <a:lnTo>
                  <a:pt x="1245744" y="33449"/>
                </a:lnTo>
                <a:lnTo>
                  <a:pt x="1218428" y="633"/>
                </a:lnTo>
                <a:lnTo>
                  <a:pt x="1210551" y="0"/>
                </a:lnTo>
                <a:close/>
              </a:path>
            </a:pathLst>
          </a:custGeom>
          <a:solidFill>
            <a:srgbClr val="DA1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25793" y="6533423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621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49879" y="6452778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19"/>
                </a:lnTo>
              </a:path>
            </a:pathLst>
          </a:custGeom>
          <a:ln w="481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25793" y="6431823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554" y="0"/>
                </a:lnTo>
              </a:path>
            </a:pathLst>
          </a:custGeom>
          <a:ln w="419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49879" y="6358798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70"/>
                </a:lnTo>
              </a:path>
            </a:pathLst>
          </a:custGeom>
          <a:ln w="481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25793" y="6335938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1538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51724" y="6313665"/>
            <a:ext cx="190500" cy="242570"/>
          </a:xfrm>
          <a:custGeom>
            <a:avLst/>
            <a:gdLst/>
            <a:ahLst/>
            <a:cxnLst/>
            <a:rect l="l" t="t" r="r" b="b"/>
            <a:pathLst>
              <a:path w="190500" h="242570">
                <a:moveTo>
                  <a:pt x="84912" y="0"/>
                </a:moveTo>
                <a:lnTo>
                  <a:pt x="0" y="0"/>
                </a:lnTo>
                <a:lnTo>
                  <a:pt x="0" y="242582"/>
                </a:lnTo>
                <a:lnTo>
                  <a:pt x="48171" y="242582"/>
                </a:lnTo>
                <a:lnTo>
                  <a:pt x="48171" y="159765"/>
                </a:lnTo>
                <a:lnTo>
                  <a:pt x="139899" y="159765"/>
                </a:lnTo>
                <a:lnTo>
                  <a:pt x="134454" y="150748"/>
                </a:lnTo>
                <a:lnTo>
                  <a:pt x="154032" y="139427"/>
                </a:lnTo>
                <a:lnTo>
                  <a:pt x="168376" y="123850"/>
                </a:lnTo>
                <a:lnTo>
                  <a:pt x="171563" y="116789"/>
                </a:lnTo>
                <a:lnTo>
                  <a:pt x="48171" y="116789"/>
                </a:lnTo>
                <a:lnTo>
                  <a:pt x="48171" y="45059"/>
                </a:lnTo>
                <a:lnTo>
                  <a:pt x="171671" y="45059"/>
                </a:lnTo>
                <a:lnTo>
                  <a:pt x="154906" y="22224"/>
                </a:lnTo>
                <a:lnTo>
                  <a:pt x="124945" y="5799"/>
                </a:lnTo>
                <a:lnTo>
                  <a:pt x="84912" y="0"/>
                </a:lnTo>
                <a:close/>
              </a:path>
              <a:path w="190500" h="242570">
                <a:moveTo>
                  <a:pt x="139899" y="159765"/>
                </a:moveTo>
                <a:lnTo>
                  <a:pt x="87668" y="159765"/>
                </a:lnTo>
                <a:lnTo>
                  <a:pt x="135851" y="242582"/>
                </a:lnTo>
                <a:lnTo>
                  <a:pt x="189903" y="242582"/>
                </a:lnTo>
                <a:lnTo>
                  <a:pt x="139899" y="159765"/>
                </a:lnTo>
                <a:close/>
              </a:path>
              <a:path w="190500" h="242570">
                <a:moveTo>
                  <a:pt x="171671" y="45059"/>
                </a:moveTo>
                <a:lnTo>
                  <a:pt x="91135" y="45059"/>
                </a:lnTo>
                <a:lnTo>
                  <a:pt x="108367" y="48010"/>
                </a:lnTo>
                <a:lnTo>
                  <a:pt x="120596" y="55932"/>
                </a:lnTo>
                <a:lnTo>
                  <a:pt x="127886" y="67428"/>
                </a:lnTo>
                <a:lnTo>
                  <a:pt x="130302" y="81102"/>
                </a:lnTo>
                <a:lnTo>
                  <a:pt x="127934" y="94425"/>
                </a:lnTo>
                <a:lnTo>
                  <a:pt x="120724" y="105832"/>
                </a:lnTo>
                <a:lnTo>
                  <a:pt x="108511" y="113795"/>
                </a:lnTo>
                <a:lnTo>
                  <a:pt x="91135" y="116789"/>
                </a:lnTo>
                <a:lnTo>
                  <a:pt x="171563" y="116789"/>
                </a:lnTo>
                <a:lnTo>
                  <a:pt x="177195" y="104311"/>
                </a:lnTo>
                <a:lnTo>
                  <a:pt x="180200" y="81102"/>
                </a:lnTo>
                <a:lnTo>
                  <a:pt x="173692" y="47813"/>
                </a:lnTo>
                <a:lnTo>
                  <a:pt x="171671" y="45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57212" y="6308815"/>
            <a:ext cx="252095" cy="252729"/>
          </a:xfrm>
          <a:custGeom>
            <a:avLst/>
            <a:gdLst/>
            <a:ahLst/>
            <a:cxnLst/>
            <a:rect l="l" t="t" r="r" b="b"/>
            <a:pathLst>
              <a:path w="252095" h="252729">
                <a:moveTo>
                  <a:pt x="125793" y="0"/>
                </a:moveTo>
                <a:lnTo>
                  <a:pt x="76750" y="9427"/>
                </a:lnTo>
                <a:lnTo>
                  <a:pt x="36774" y="35652"/>
                </a:lnTo>
                <a:lnTo>
                  <a:pt x="9859" y="75588"/>
                </a:lnTo>
                <a:lnTo>
                  <a:pt x="0" y="126149"/>
                </a:lnTo>
                <a:lnTo>
                  <a:pt x="9859" y="176702"/>
                </a:lnTo>
                <a:lnTo>
                  <a:pt x="36774" y="216635"/>
                </a:lnTo>
                <a:lnTo>
                  <a:pt x="76750" y="242858"/>
                </a:lnTo>
                <a:lnTo>
                  <a:pt x="125793" y="252285"/>
                </a:lnTo>
                <a:lnTo>
                  <a:pt x="174889" y="242858"/>
                </a:lnTo>
                <a:lnTo>
                  <a:pt x="214984" y="216635"/>
                </a:lnTo>
                <a:lnTo>
                  <a:pt x="222987" y="204812"/>
                </a:lnTo>
                <a:lnTo>
                  <a:pt x="125793" y="204812"/>
                </a:lnTo>
                <a:lnTo>
                  <a:pt x="95273" y="199052"/>
                </a:lnTo>
                <a:lnTo>
                  <a:pt x="71381" y="182897"/>
                </a:lnTo>
                <a:lnTo>
                  <a:pt x="55807" y="158033"/>
                </a:lnTo>
                <a:lnTo>
                  <a:pt x="50241" y="126149"/>
                </a:lnTo>
                <a:lnTo>
                  <a:pt x="55807" y="94119"/>
                </a:lnTo>
                <a:lnTo>
                  <a:pt x="71381" y="69272"/>
                </a:lnTo>
                <a:lnTo>
                  <a:pt x="95273" y="53197"/>
                </a:lnTo>
                <a:lnTo>
                  <a:pt x="125793" y="47485"/>
                </a:lnTo>
                <a:lnTo>
                  <a:pt x="222994" y="47485"/>
                </a:lnTo>
                <a:lnTo>
                  <a:pt x="214984" y="35652"/>
                </a:lnTo>
                <a:lnTo>
                  <a:pt x="174889" y="9427"/>
                </a:lnTo>
                <a:lnTo>
                  <a:pt x="125793" y="0"/>
                </a:lnTo>
                <a:close/>
              </a:path>
              <a:path w="252095" h="252729">
                <a:moveTo>
                  <a:pt x="222994" y="47485"/>
                </a:moveTo>
                <a:lnTo>
                  <a:pt x="125793" y="47485"/>
                </a:lnTo>
                <a:lnTo>
                  <a:pt x="156511" y="53197"/>
                </a:lnTo>
                <a:lnTo>
                  <a:pt x="180505" y="69272"/>
                </a:lnTo>
                <a:lnTo>
                  <a:pt x="196116" y="94119"/>
                </a:lnTo>
                <a:lnTo>
                  <a:pt x="201688" y="126149"/>
                </a:lnTo>
                <a:lnTo>
                  <a:pt x="196116" y="158033"/>
                </a:lnTo>
                <a:lnTo>
                  <a:pt x="180505" y="182897"/>
                </a:lnTo>
                <a:lnTo>
                  <a:pt x="156511" y="199052"/>
                </a:lnTo>
                <a:lnTo>
                  <a:pt x="125793" y="204812"/>
                </a:lnTo>
                <a:lnTo>
                  <a:pt x="222987" y="204812"/>
                </a:lnTo>
                <a:lnTo>
                  <a:pt x="242016" y="176702"/>
                </a:lnTo>
                <a:lnTo>
                  <a:pt x="251929" y="126149"/>
                </a:lnTo>
                <a:lnTo>
                  <a:pt x="242016" y="75588"/>
                </a:lnTo>
                <a:lnTo>
                  <a:pt x="222994" y="474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12591" y="6313664"/>
            <a:ext cx="228600" cy="242570"/>
          </a:xfrm>
          <a:custGeom>
            <a:avLst/>
            <a:gdLst/>
            <a:ahLst/>
            <a:cxnLst/>
            <a:rect l="l" t="t" r="r" b="b"/>
            <a:pathLst>
              <a:path w="228600" h="242570">
                <a:moveTo>
                  <a:pt x="62712" y="0"/>
                </a:moveTo>
                <a:lnTo>
                  <a:pt x="4851" y="0"/>
                </a:lnTo>
                <a:lnTo>
                  <a:pt x="84899" y="118173"/>
                </a:lnTo>
                <a:lnTo>
                  <a:pt x="0" y="242582"/>
                </a:lnTo>
                <a:lnTo>
                  <a:pt x="57518" y="242582"/>
                </a:lnTo>
                <a:lnTo>
                  <a:pt x="96342" y="187490"/>
                </a:lnTo>
                <a:lnTo>
                  <a:pt x="100806" y="180359"/>
                </a:lnTo>
                <a:lnTo>
                  <a:pt x="111686" y="162340"/>
                </a:lnTo>
                <a:lnTo>
                  <a:pt x="114007" y="158724"/>
                </a:lnTo>
                <a:lnTo>
                  <a:pt x="170789" y="158724"/>
                </a:lnTo>
                <a:lnTo>
                  <a:pt x="143116" y="118173"/>
                </a:lnTo>
                <a:lnTo>
                  <a:pt x="169522" y="79362"/>
                </a:lnTo>
                <a:lnTo>
                  <a:pt x="114007" y="79362"/>
                </a:lnTo>
                <a:lnTo>
                  <a:pt x="112184" y="76459"/>
                </a:lnTo>
                <a:lnTo>
                  <a:pt x="103726" y="61820"/>
                </a:lnTo>
                <a:lnTo>
                  <a:pt x="100152" y="55803"/>
                </a:lnTo>
                <a:lnTo>
                  <a:pt x="62712" y="0"/>
                </a:lnTo>
                <a:close/>
              </a:path>
              <a:path w="228600" h="242570">
                <a:moveTo>
                  <a:pt x="170789" y="158724"/>
                </a:moveTo>
                <a:lnTo>
                  <a:pt x="114363" y="158724"/>
                </a:lnTo>
                <a:lnTo>
                  <a:pt x="116630" y="162340"/>
                </a:lnTo>
                <a:lnTo>
                  <a:pt x="127275" y="180359"/>
                </a:lnTo>
                <a:lnTo>
                  <a:pt x="131686" y="187490"/>
                </a:lnTo>
                <a:lnTo>
                  <a:pt x="170497" y="242582"/>
                </a:lnTo>
                <a:lnTo>
                  <a:pt x="228015" y="242582"/>
                </a:lnTo>
                <a:lnTo>
                  <a:pt x="170789" y="158724"/>
                </a:lnTo>
                <a:close/>
              </a:path>
              <a:path w="228600" h="242570">
                <a:moveTo>
                  <a:pt x="223519" y="0"/>
                </a:moveTo>
                <a:lnTo>
                  <a:pt x="165303" y="0"/>
                </a:lnTo>
                <a:lnTo>
                  <a:pt x="127863" y="55803"/>
                </a:lnTo>
                <a:lnTo>
                  <a:pt x="124345" y="61820"/>
                </a:lnTo>
                <a:lnTo>
                  <a:pt x="116131" y="76459"/>
                </a:lnTo>
                <a:lnTo>
                  <a:pt x="114363" y="79362"/>
                </a:lnTo>
                <a:lnTo>
                  <a:pt x="169522" y="79362"/>
                </a:lnTo>
                <a:lnTo>
                  <a:pt x="223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50861" y="672050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69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28636" y="6699548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784" y="0"/>
                </a:lnTo>
              </a:path>
            </a:pathLst>
          </a:custGeom>
          <a:ln w="419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50861" y="662652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7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333195" y="672050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69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33195" y="6626256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879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72960" y="6626256"/>
            <a:ext cx="140335" cy="146685"/>
          </a:xfrm>
          <a:custGeom>
            <a:avLst/>
            <a:gdLst/>
            <a:ahLst/>
            <a:cxnLst/>
            <a:rect l="l" t="t" r="r" b="b"/>
            <a:pathLst>
              <a:path w="140334" h="146684">
                <a:moveTo>
                  <a:pt x="64731" y="0"/>
                </a:moveTo>
                <a:lnTo>
                  <a:pt x="0" y="0"/>
                </a:lnTo>
                <a:lnTo>
                  <a:pt x="0" y="146316"/>
                </a:lnTo>
                <a:lnTo>
                  <a:pt x="64731" y="146316"/>
                </a:lnTo>
                <a:lnTo>
                  <a:pt x="94968" y="140891"/>
                </a:lnTo>
                <a:lnTo>
                  <a:pt x="118854" y="125799"/>
                </a:lnTo>
                <a:lnTo>
                  <a:pt x="133755" y="103974"/>
                </a:lnTo>
                <a:lnTo>
                  <a:pt x="44450" y="103974"/>
                </a:lnTo>
                <a:lnTo>
                  <a:pt x="44450" y="42354"/>
                </a:lnTo>
                <a:lnTo>
                  <a:pt x="133000" y="42354"/>
                </a:lnTo>
                <a:lnTo>
                  <a:pt x="118587" y="21104"/>
                </a:lnTo>
                <a:lnTo>
                  <a:pt x="94667" y="5609"/>
                </a:lnTo>
                <a:lnTo>
                  <a:pt x="64731" y="0"/>
                </a:lnTo>
                <a:close/>
              </a:path>
              <a:path w="140334" h="146684">
                <a:moveTo>
                  <a:pt x="133000" y="42354"/>
                </a:moveTo>
                <a:lnTo>
                  <a:pt x="64731" y="42354"/>
                </a:lnTo>
                <a:lnTo>
                  <a:pt x="75580" y="44361"/>
                </a:lnTo>
                <a:lnTo>
                  <a:pt x="85083" y="50320"/>
                </a:lnTo>
                <a:lnTo>
                  <a:pt x="91824" y="60142"/>
                </a:lnTo>
                <a:lnTo>
                  <a:pt x="94386" y="73736"/>
                </a:lnTo>
                <a:lnTo>
                  <a:pt x="91762" y="87226"/>
                </a:lnTo>
                <a:lnTo>
                  <a:pt x="84916" y="96647"/>
                </a:lnTo>
                <a:lnTo>
                  <a:pt x="75392" y="102171"/>
                </a:lnTo>
                <a:lnTo>
                  <a:pt x="64731" y="103974"/>
                </a:lnTo>
                <a:lnTo>
                  <a:pt x="133755" y="103974"/>
                </a:lnTo>
                <a:lnTo>
                  <a:pt x="134542" y="102821"/>
                </a:lnTo>
                <a:lnTo>
                  <a:pt x="140182" y="73736"/>
                </a:lnTo>
                <a:lnTo>
                  <a:pt x="134442" y="44480"/>
                </a:lnTo>
                <a:lnTo>
                  <a:pt x="133000" y="42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5872372" y="638045"/>
            <a:ext cx="312674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spc="315" dirty="0"/>
              <a:t>О</a:t>
            </a:r>
            <a:r>
              <a:rPr sz="4700" spc="-25" dirty="0"/>
              <a:t> </a:t>
            </a:r>
            <a:r>
              <a:rPr sz="4700" spc="335" dirty="0"/>
              <a:t>КАНАЛЕ:</a:t>
            </a:r>
            <a:endParaRPr sz="4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40" dirty="0"/>
              <a:t>С</a:t>
            </a:r>
            <a:r>
              <a:rPr spc="30" dirty="0"/>
              <a:t>а</a:t>
            </a:r>
            <a:r>
              <a:rPr spc="-30" dirty="0"/>
              <a:t>м</a:t>
            </a:r>
            <a:r>
              <a:rPr spc="-25" dirty="0"/>
              <a:t>ы</a:t>
            </a:r>
            <a:r>
              <a:rPr spc="-375" dirty="0"/>
              <a:t>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75300" y="732914"/>
            <a:ext cx="2884170" cy="755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00" b="1" i="1" spc="85" dirty="0">
                <a:latin typeface="Candara"/>
                <a:cs typeface="Candara"/>
              </a:rPr>
              <a:t>и</a:t>
            </a:r>
            <a:r>
              <a:rPr sz="4300" b="1" i="1" spc="-145" dirty="0">
                <a:latin typeface="Candara"/>
                <a:cs typeface="Candara"/>
              </a:rPr>
              <a:t>з</a:t>
            </a:r>
            <a:r>
              <a:rPr sz="4300" b="1" i="1" spc="140" dirty="0">
                <a:latin typeface="Candara"/>
                <a:cs typeface="Candara"/>
              </a:rPr>
              <a:t>ы</a:t>
            </a:r>
            <a:r>
              <a:rPr sz="4300" b="1" i="1" spc="-110" dirty="0">
                <a:latin typeface="Candara"/>
                <a:cs typeface="Candara"/>
              </a:rPr>
              <a:t>с</a:t>
            </a:r>
            <a:r>
              <a:rPr sz="4300" b="1" i="1" spc="80" dirty="0">
                <a:latin typeface="Candara"/>
                <a:cs typeface="Candara"/>
              </a:rPr>
              <a:t>к</a:t>
            </a:r>
            <a:r>
              <a:rPr sz="4300" b="1" i="1" spc="5" dirty="0">
                <a:latin typeface="Candara"/>
                <a:cs typeface="Candara"/>
              </a:rPr>
              <a:t>а</a:t>
            </a:r>
            <a:r>
              <a:rPr sz="4300" b="1" i="1" spc="30" dirty="0">
                <a:latin typeface="Candara"/>
                <a:cs typeface="Candara"/>
              </a:rPr>
              <a:t>нн</a:t>
            </a:r>
            <a:r>
              <a:rPr sz="4300" b="1" i="1" spc="65" dirty="0">
                <a:latin typeface="Candara"/>
                <a:cs typeface="Candara"/>
              </a:rPr>
              <a:t>ы</a:t>
            </a:r>
            <a:r>
              <a:rPr sz="4300" b="1" i="1" spc="-300" dirty="0">
                <a:latin typeface="Candara"/>
                <a:cs typeface="Candara"/>
              </a:rPr>
              <a:t>е</a:t>
            </a:r>
            <a:endParaRPr sz="43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27298" y="1164879"/>
            <a:ext cx="3365500" cy="4860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0400">
              <a:lnSpc>
                <a:spcPct val="100000"/>
              </a:lnSpc>
            </a:pPr>
            <a:r>
              <a:rPr sz="4300" b="1" i="1" spc="5" dirty="0">
                <a:latin typeface="Candara"/>
                <a:cs typeface="Candara"/>
              </a:rPr>
              <a:t>фантазии</a:t>
            </a:r>
            <a:endParaRPr sz="4300">
              <a:latin typeface="Candara"/>
              <a:cs typeface="Candara"/>
            </a:endParaRPr>
          </a:p>
          <a:p>
            <a:pPr marL="12700" marR="133350">
              <a:lnSpc>
                <a:spcPct val="100000"/>
              </a:lnSpc>
              <a:spcBef>
                <a:spcPts val="1490"/>
              </a:spcBef>
            </a:pPr>
            <a:r>
              <a:rPr sz="2000" b="1" spc="-50" dirty="0">
                <a:latin typeface="Palatino Linotype"/>
                <a:cs typeface="Palatino Linotype"/>
              </a:rPr>
              <a:t>Erox </a:t>
            </a:r>
            <a:r>
              <a:rPr sz="2000" b="1" spc="-120" dirty="0">
                <a:latin typeface="Palatino Linotype"/>
                <a:cs typeface="Palatino Linotype"/>
              </a:rPr>
              <a:t>HD </a:t>
            </a:r>
            <a:r>
              <a:rPr sz="2000" spc="-90" dirty="0">
                <a:latin typeface="Palatino Linotype"/>
                <a:cs typeface="Palatino Linotype"/>
              </a:rPr>
              <a:t>представляет  </a:t>
            </a:r>
            <a:r>
              <a:rPr sz="2000" spc="-105" dirty="0">
                <a:latin typeface="Palatino Linotype"/>
                <a:cs typeface="Palatino Linotype"/>
              </a:rPr>
              <a:t>эротические </a:t>
            </a:r>
            <a:r>
              <a:rPr sz="2000" spc="-135" dirty="0">
                <a:latin typeface="Palatino Linotype"/>
                <a:cs typeface="Palatino Linotype"/>
              </a:rPr>
              <a:t>фильмы </a:t>
            </a:r>
            <a:r>
              <a:rPr sz="2000" spc="-45" dirty="0">
                <a:latin typeface="Palatino Linotype"/>
                <a:cs typeface="Palatino Linotype"/>
              </a:rPr>
              <a:t>с  </a:t>
            </a:r>
            <a:r>
              <a:rPr sz="2000" spc="-110" dirty="0">
                <a:latin typeface="Palatino Linotype"/>
                <a:cs typeface="Palatino Linotype"/>
              </a:rPr>
              <a:t>акцентом </a:t>
            </a:r>
            <a:r>
              <a:rPr sz="2000" spc="-100" dirty="0">
                <a:latin typeface="Palatino Linotype"/>
                <a:cs typeface="Palatino Linotype"/>
              </a:rPr>
              <a:t>на </a:t>
            </a:r>
            <a:r>
              <a:rPr sz="2000" spc="-90" dirty="0">
                <a:latin typeface="Palatino Linotype"/>
                <a:cs typeface="Palatino Linotype"/>
              </a:rPr>
              <a:t>красоте </a:t>
            </a:r>
            <a:r>
              <a:rPr sz="2000" spc="-155" dirty="0">
                <a:latin typeface="Palatino Linotype"/>
                <a:cs typeface="Palatino Linotype"/>
              </a:rPr>
              <a:t>и  </a:t>
            </a:r>
            <a:r>
              <a:rPr sz="2000" spc="-75" dirty="0">
                <a:latin typeface="Palatino Linotype"/>
                <a:cs typeface="Palatino Linotype"/>
              </a:rPr>
              <a:t>сексуальности </a:t>
            </a:r>
            <a:r>
              <a:rPr sz="2000" spc="-100" dirty="0">
                <a:latin typeface="Palatino Linotype"/>
                <a:cs typeface="Palatino Linotype"/>
              </a:rPr>
              <a:t>женского</a:t>
            </a:r>
            <a:r>
              <a:rPr sz="2000" spc="-70" dirty="0">
                <a:latin typeface="Palatino Linotype"/>
                <a:cs typeface="Palatino Linotype"/>
              </a:rPr>
              <a:t> </a:t>
            </a:r>
            <a:r>
              <a:rPr sz="2000" spc="-110" dirty="0">
                <a:latin typeface="Palatino Linotype"/>
                <a:cs typeface="Palatino Linotype"/>
              </a:rPr>
              <a:t>тела.</a:t>
            </a:r>
            <a:endParaRPr sz="2000">
              <a:latin typeface="Palatino Linotype"/>
              <a:cs typeface="Palatino Linotype"/>
            </a:endParaRPr>
          </a:p>
          <a:p>
            <a:pPr marL="12700" marR="34925">
              <a:lnSpc>
                <a:spcPct val="100000"/>
              </a:lnSpc>
              <a:spcBef>
                <a:spcPts val="2395"/>
              </a:spcBef>
            </a:pPr>
            <a:r>
              <a:rPr sz="2000" spc="-100" dirty="0">
                <a:latin typeface="Palatino Linotype"/>
                <a:cs typeface="Palatino Linotype"/>
              </a:rPr>
              <a:t>Стильная </a:t>
            </a:r>
            <a:r>
              <a:rPr sz="2000" spc="-90" dirty="0">
                <a:latin typeface="Palatino Linotype"/>
                <a:cs typeface="Palatino Linotype"/>
              </a:rPr>
              <a:t>мягкая </a:t>
            </a:r>
            <a:r>
              <a:rPr sz="2000" spc="-114" dirty="0">
                <a:latin typeface="Palatino Linotype"/>
                <a:cs typeface="Palatino Linotype"/>
              </a:rPr>
              <a:t>эротика  </a:t>
            </a:r>
            <a:r>
              <a:rPr sz="2000" spc="-100" dirty="0">
                <a:latin typeface="Palatino Linotype"/>
                <a:cs typeface="Palatino Linotype"/>
              </a:rPr>
              <a:t>канала </a:t>
            </a:r>
            <a:r>
              <a:rPr sz="2000" spc="-110" dirty="0">
                <a:latin typeface="Palatino Linotype"/>
                <a:cs typeface="Palatino Linotype"/>
              </a:rPr>
              <a:t>порадует </a:t>
            </a:r>
            <a:r>
              <a:rPr sz="2000" spc="-130" dirty="0">
                <a:latin typeface="Palatino Linotype"/>
                <a:cs typeface="Palatino Linotype"/>
              </a:rPr>
              <a:t>ценителей  </a:t>
            </a:r>
            <a:r>
              <a:rPr sz="2000" spc="-45" dirty="0">
                <a:latin typeface="Palatino Linotype"/>
                <a:cs typeface="Palatino Linotype"/>
              </a:rPr>
              <a:t>чувственных</a:t>
            </a:r>
            <a:r>
              <a:rPr sz="2000" spc="-100" dirty="0">
                <a:latin typeface="Palatino Linotype"/>
                <a:cs typeface="Palatino Linotype"/>
              </a:rPr>
              <a:t> </a:t>
            </a:r>
            <a:r>
              <a:rPr sz="2000" spc="-114" dirty="0">
                <a:latin typeface="Palatino Linotype"/>
                <a:cs typeface="Palatino Linotype"/>
              </a:rPr>
              <a:t>наслаждений.</a:t>
            </a:r>
            <a:endParaRPr sz="2000">
              <a:latin typeface="Palatino Linotype"/>
              <a:cs typeface="Palatino Linotype"/>
            </a:endParaRPr>
          </a:p>
          <a:p>
            <a:pPr marL="12700" marR="5080">
              <a:lnSpc>
                <a:spcPct val="100000"/>
              </a:lnSpc>
              <a:spcBef>
                <a:spcPts val="2395"/>
              </a:spcBef>
            </a:pPr>
            <a:r>
              <a:rPr sz="2000" spc="-150" dirty="0">
                <a:latin typeface="Palatino Linotype"/>
                <a:cs typeface="Palatino Linotype"/>
              </a:rPr>
              <a:t>Зрители </a:t>
            </a:r>
            <a:r>
              <a:rPr sz="2000" spc="-90" dirty="0">
                <a:latin typeface="Palatino Linotype"/>
                <a:cs typeface="Palatino Linotype"/>
              </a:rPr>
              <a:t>смогут </a:t>
            </a:r>
            <a:r>
              <a:rPr sz="2000" spc="-75" dirty="0">
                <a:latin typeface="Palatino Linotype"/>
                <a:cs typeface="Palatino Linotype"/>
              </a:rPr>
              <a:t>увидеть </a:t>
            </a:r>
            <a:r>
              <a:rPr sz="2000" spc="-110" dirty="0">
                <a:latin typeface="Palatino Linotype"/>
                <a:cs typeface="Palatino Linotype"/>
              </a:rPr>
              <a:t>самые  </a:t>
            </a:r>
            <a:r>
              <a:rPr sz="2000" spc="-130" dirty="0">
                <a:latin typeface="Palatino Linotype"/>
                <a:cs typeface="Palatino Linotype"/>
              </a:rPr>
              <a:t>популярные </a:t>
            </a:r>
            <a:r>
              <a:rPr sz="2000" spc="-135" dirty="0">
                <a:latin typeface="Palatino Linotype"/>
                <a:cs typeface="Palatino Linotype"/>
              </a:rPr>
              <a:t>фильмы </a:t>
            </a:r>
            <a:r>
              <a:rPr sz="2000" spc="-70" dirty="0">
                <a:latin typeface="Palatino Linotype"/>
                <a:cs typeface="Palatino Linotype"/>
              </a:rPr>
              <a:t>высокого  </a:t>
            </a:r>
            <a:r>
              <a:rPr sz="2000" spc="-65" dirty="0">
                <a:latin typeface="Palatino Linotype"/>
                <a:cs typeface="Palatino Linotype"/>
              </a:rPr>
              <a:t>качества, </a:t>
            </a:r>
            <a:r>
              <a:rPr sz="2000" spc="-135" dirty="0">
                <a:latin typeface="Palatino Linotype"/>
                <a:cs typeface="Palatino Linotype"/>
              </a:rPr>
              <a:t>покорившие </a:t>
            </a:r>
            <a:r>
              <a:rPr sz="2000" spc="-30" dirty="0">
                <a:latin typeface="Palatino Linotype"/>
                <a:cs typeface="Palatino Linotype"/>
              </a:rPr>
              <a:t>все  </a:t>
            </a:r>
            <a:r>
              <a:rPr sz="2000" spc="-85" dirty="0">
                <a:latin typeface="Palatino Linotype"/>
                <a:cs typeface="Palatino Linotype"/>
              </a:rPr>
              <a:t>континенты.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48004" y="5832007"/>
            <a:ext cx="1245870" cy="1250950"/>
          </a:xfrm>
          <a:custGeom>
            <a:avLst/>
            <a:gdLst/>
            <a:ahLst/>
            <a:cxnLst/>
            <a:rect l="l" t="t" r="r" b="b"/>
            <a:pathLst>
              <a:path w="1245870" h="1250950">
                <a:moveTo>
                  <a:pt x="622884" y="4572"/>
                </a:moveTo>
                <a:lnTo>
                  <a:pt x="574206" y="6446"/>
                </a:lnTo>
                <a:lnTo>
                  <a:pt x="526553" y="11975"/>
                </a:lnTo>
                <a:lnTo>
                  <a:pt x="480063" y="21023"/>
                </a:lnTo>
                <a:lnTo>
                  <a:pt x="434875" y="33449"/>
                </a:lnTo>
                <a:lnTo>
                  <a:pt x="391127" y="49115"/>
                </a:lnTo>
                <a:lnTo>
                  <a:pt x="348957" y="67883"/>
                </a:lnTo>
                <a:lnTo>
                  <a:pt x="308504" y="89615"/>
                </a:lnTo>
                <a:lnTo>
                  <a:pt x="269907" y="114172"/>
                </a:lnTo>
                <a:lnTo>
                  <a:pt x="233303" y="141415"/>
                </a:lnTo>
                <a:lnTo>
                  <a:pt x="198832" y="171206"/>
                </a:lnTo>
                <a:lnTo>
                  <a:pt x="166632" y="203406"/>
                </a:lnTo>
                <a:lnTo>
                  <a:pt x="136842" y="237878"/>
                </a:lnTo>
                <a:lnTo>
                  <a:pt x="109599" y="274482"/>
                </a:lnTo>
                <a:lnTo>
                  <a:pt x="85042" y="313080"/>
                </a:lnTo>
                <a:lnTo>
                  <a:pt x="63311" y="353534"/>
                </a:lnTo>
                <a:lnTo>
                  <a:pt x="44543" y="395704"/>
                </a:lnTo>
                <a:lnTo>
                  <a:pt x="28877" y="439454"/>
                </a:lnTo>
                <a:lnTo>
                  <a:pt x="16451" y="484643"/>
                </a:lnTo>
                <a:lnTo>
                  <a:pt x="7403" y="531135"/>
                </a:lnTo>
                <a:lnTo>
                  <a:pt x="1874" y="578789"/>
                </a:lnTo>
                <a:lnTo>
                  <a:pt x="0" y="627468"/>
                </a:lnTo>
                <a:lnTo>
                  <a:pt x="1874" y="676146"/>
                </a:lnTo>
                <a:lnTo>
                  <a:pt x="7403" y="723799"/>
                </a:lnTo>
                <a:lnTo>
                  <a:pt x="16451" y="770289"/>
                </a:lnTo>
                <a:lnTo>
                  <a:pt x="28877" y="815477"/>
                </a:lnTo>
                <a:lnTo>
                  <a:pt x="44543" y="859225"/>
                </a:lnTo>
                <a:lnTo>
                  <a:pt x="63311" y="901395"/>
                </a:lnTo>
                <a:lnTo>
                  <a:pt x="85042" y="941848"/>
                </a:lnTo>
                <a:lnTo>
                  <a:pt x="109599" y="980445"/>
                </a:lnTo>
                <a:lnTo>
                  <a:pt x="136842" y="1017049"/>
                </a:lnTo>
                <a:lnTo>
                  <a:pt x="166632" y="1051520"/>
                </a:lnTo>
                <a:lnTo>
                  <a:pt x="198832" y="1083720"/>
                </a:lnTo>
                <a:lnTo>
                  <a:pt x="233303" y="1113511"/>
                </a:lnTo>
                <a:lnTo>
                  <a:pt x="269907" y="1140753"/>
                </a:lnTo>
                <a:lnTo>
                  <a:pt x="308504" y="1165310"/>
                </a:lnTo>
                <a:lnTo>
                  <a:pt x="348957" y="1187041"/>
                </a:lnTo>
                <a:lnTo>
                  <a:pt x="391127" y="1205809"/>
                </a:lnTo>
                <a:lnTo>
                  <a:pt x="434875" y="1221476"/>
                </a:lnTo>
                <a:lnTo>
                  <a:pt x="480063" y="1233902"/>
                </a:lnTo>
                <a:lnTo>
                  <a:pt x="526553" y="1242949"/>
                </a:lnTo>
                <a:lnTo>
                  <a:pt x="574206" y="1248479"/>
                </a:lnTo>
                <a:lnTo>
                  <a:pt x="622884" y="1250353"/>
                </a:lnTo>
                <a:lnTo>
                  <a:pt x="671563" y="1248479"/>
                </a:lnTo>
                <a:lnTo>
                  <a:pt x="719217" y="1242949"/>
                </a:lnTo>
                <a:lnTo>
                  <a:pt x="765709" y="1233902"/>
                </a:lnTo>
                <a:lnTo>
                  <a:pt x="810898" y="1221476"/>
                </a:lnTo>
                <a:lnTo>
                  <a:pt x="854648" y="1205809"/>
                </a:lnTo>
                <a:lnTo>
                  <a:pt x="896818" y="1187041"/>
                </a:lnTo>
                <a:lnTo>
                  <a:pt x="937272" y="1165310"/>
                </a:lnTo>
                <a:lnTo>
                  <a:pt x="975870" y="1140753"/>
                </a:lnTo>
                <a:lnTo>
                  <a:pt x="1012474" y="1113511"/>
                </a:lnTo>
                <a:lnTo>
                  <a:pt x="1046946" y="1083720"/>
                </a:lnTo>
                <a:lnTo>
                  <a:pt x="1079146" y="1051520"/>
                </a:lnTo>
                <a:lnTo>
                  <a:pt x="1108938" y="1017049"/>
                </a:lnTo>
                <a:lnTo>
                  <a:pt x="1136181" y="980445"/>
                </a:lnTo>
                <a:lnTo>
                  <a:pt x="1160737" y="941848"/>
                </a:lnTo>
                <a:lnTo>
                  <a:pt x="1182469" y="901395"/>
                </a:lnTo>
                <a:lnTo>
                  <a:pt x="1201237" y="859225"/>
                </a:lnTo>
                <a:lnTo>
                  <a:pt x="1216903" y="815477"/>
                </a:lnTo>
                <a:lnTo>
                  <a:pt x="1229330" y="770289"/>
                </a:lnTo>
                <a:lnTo>
                  <a:pt x="1238377" y="723799"/>
                </a:lnTo>
                <a:lnTo>
                  <a:pt x="1243907" y="676146"/>
                </a:lnTo>
                <a:lnTo>
                  <a:pt x="1245781" y="627468"/>
                </a:lnTo>
                <a:lnTo>
                  <a:pt x="1243705" y="576305"/>
                </a:lnTo>
                <a:lnTo>
                  <a:pt x="1237586" y="526290"/>
                </a:lnTo>
                <a:lnTo>
                  <a:pt x="1227588" y="477583"/>
                </a:lnTo>
                <a:lnTo>
                  <a:pt x="1213874" y="430342"/>
                </a:lnTo>
                <a:lnTo>
                  <a:pt x="1196606" y="384727"/>
                </a:lnTo>
                <a:lnTo>
                  <a:pt x="1175949" y="340897"/>
                </a:lnTo>
                <a:lnTo>
                  <a:pt x="1152066" y="299010"/>
                </a:lnTo>
                <a:lnTo>
                  <a:pt x="1125119" y="259226"/>
                </a:lnTo>
                <a:lnTo>
                  <a:pt x="1095273" y="221703"/>
                </a:lnTo>
                <a:lnTo>
                  <a:pt x="1105549" y="213455"/>
                </a:lnTo>
                <a:lnTo>
                  <a:pt x="1114828" y="206959"/>
                </a:lnTo>
                <a:lnTo>
                  <a:pt x="1122673" y="202644"/>
                </a:lnTo>
                <a:lnTo>
                  <a:pt x="1128648" y="200939"/>
                </a:lnTo>
                <a:lnTo>
                  <a:pt x="1245781" y="200939"/>
                </a:lnTo>
                <a:lnTo>
                  <a:pt x="1245781" y="149085"/>
                </a:lnTo>
                <a:lnTo>
                  <a:pt x="1021727" y="149085"/>
                </a:lnTo>
                <a:lnTo>
                  <a:pt x="984587" y="120377"/>
                </a:lnTo>
                <a:lnTo>
                  <a:pt x="945303" y="94477"/>
                </a:lnTo>
                <a:lnTo>
                  <a:pt x="904023" y="71537"/>
                </a:lnTo>
                <a:lnTo>
                  <a:pt x="860900" y="51709"/>
                </a:lnTo>
                <a:lnTo>
                  <a:pt x="816082" y="35145"/>
                </a:lnTo>
                <a:lnTo>
                  <a:pt x="769722" y="21997"/>
                </a:lnTo>
                <a:lnTo>
                  <a:pt x="721968" y="12418"/>
                </a:lnTo>
                <a:lnTo>
                  <a:pt x="672972" y="6558"/>
                </a:lnTo>
                <a:lnTo>
                  <a:pt x="622884" y="4572"/>
                </a:lnTo>
                <a:close/>
              </a:path>
              <a:path w="1245870" h="1250950">
                <a:moveTo>
                  <a:pt x="1245781" y="200939"/>
                </a:moveTo>
                <a:lnTo>
                  <a:pt x="1128648" y="200939"/>
                </a:lnTo>
                <a:lnTo>
                  <a:pt x="1148937" y="209189"/>
                </a:lnTo>
                <a:lnTo>
                  <a:pt x="1159632" y="229077"/>
                </a:lnTo>
                <a:lnTo>
                  <a:pt x="1173063" y="248825"/>
                </a:lnTo>
                <a:lnTo>
                  <a:pt x="1201559" y="256654"/>
                </a:lnTo>
                <a:lnTo>
                  <a:pt x="1221528" y="251476"/>
                </a:lnTo>
                <a:lnTo>
                  <a:pt x="1235138" y="239464"/>
                </a:lnTo>
                <a:lnTo>
                  <a:pt x="1243014" y="222328"/>
                </a:lnTo>
                <a:lnTo>
                  <a:pt x="1245664" y="202644"/>
                </a:lnTo>
                <a:lnTo>
                  <a:pt x="1245781" y="200939"/>
                </a:lnTo>
                <a:close/>
              </a:path>
              <a:path w="1245870" h="1250950">
                <a:moveTo>
                  <a:pt x="1210551" y="0"/>
                </a:moveTo>
                <a:lnTo>
                  <a:pt x="1034224" y="292"/>
                </a:lnTo>
                <a:lnTo>
                  <a:pt x="996864" y="11191"/>
                </a:lnTo>
                <a:lnTo>
                  <a:pt x="981240" y="45656"/>
                </a:lnTo>
                <a:lnTo>
                  <a:pt x="990292" y="73790"/>
                </a:lnTo>
                <a:lnTo>
                  <a:pt x="1010604" y="86356"/>
                </a:lnTo>
                <a:lnTo>
                  <a:pt x="1030937" y="96184"/>
                </a:lnTo>
                <a:lnTo>
                  <a:pt x="1040053" y="116103"/>
                </a:lnTo>
                <a:lnTo>
                  <a:pt x="1038692" y="121937"/>
                </a:lnTo>
                <a:lnTo>
                  <a:pt x="1034934" y="129655"/>
                </a:lnTo>
                <a:lnTo>
                  <a:pt x="1029154" y="138843"/>
                </a:lnTo>
                <a:lnTo>
                  <a:pt x="1021727" y="149085"/>
                </a:lnTo>
                <a:lnTo>
                  <a:pt x="1245781" y="149085"/>
                </a:lnTo>
                <a:lnTo>
                  <a:pt x="1245744" y="33449"/>
                </a:lnTo>
                <a:lnTo>
                  <a:pt x="1218428" y="633"/>
                </a:lnTo>
                <a:lnTo>
                  <a:pt x="1210551" y="0"/>
                </a:lnTo>
                <a:close/>
              </a:path>
            </a:pathLst>
          </a:custGeom>
          <a:solidFill>
            <a:srgbClr val="DA1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25793" y="6533423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621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49879" y="6452778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19"/>
                </a:lnTo>
              </a:path>
            </a:pathLst>
          </a:custGeom>
          <a:ln w="481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25793" y="6431823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554" y="0"/>
                </a:lnTo>
              </a:path>
            </a:pathLst>
          </a:custGeom>
          <a:ln w="419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49879" y="6358798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70"/>
                </a:lnTo>
              </a:path>
            </a:pathLst>
          </a:custGeom>
          <a:ln w="481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25793" y="6335938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1538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51724" y="6313665"/>
            <a:ext cx="190500" cy="242570"/>
          </a:xfrm>
          <a:custGeom>
            <a:avLst/>
            <a:gdLst/>
            <a:ahLst/>
            <a:cxnLst/>
            <a:rect l="l" t="t" r="r" b="b"/>
            <a:pathLst>
              <a:path w="190500" h="242570">
                <a:moveTo>
                  <a:pt x="84912" y="0"/>
                </a:moveTo>
                <a:lnTo>
                  <a:pt x="0" y="0"/>
                </a:lnTo>
                <a:lnTo>
                  <a:pt x="0" y="242582"/>
                </a:lnTo>
                <a:lnTo>
                  <a:pt x="48171" y="242582"/>
                </a:lnTo>
                <a:lnTo>
                  <a:pt x="48171" y="159765"/>
                </a:lnTo>
                <a:lnTo>
                  <a:pt x="139899" y="159765"/>
                </a:lnTo>
                <a:lnTo>
                  <a:pt x="134454" y="150748"/>
                </a:lnTo>
                <a:lnTo>
                  <a:pt x="154032" y="139427"/>
                </a:lnTo>
                <a:lnTo>
                  <a:pt x="168376" y="123850"/>
                </a:lnTo>
                <a:lnTo>
                  <a:pt x="171563" y="116789"/>
                </a:lnTo>
                <a:lnTo>
                  <a:pt x="48171" y="116789"/>
                </a:lnTo>
                <a:lnTo>
                  <a:pt x="48171" y="45059"/>
                </a:lnTo>
                <a:lnTo>
                  <a:pt x="171671" y="45059"/>
                </a:lnTo>
                <a:lnTo>
                  <a:pt x="154906" y="22224"/>
                </a:lnTo>
                <a:lnTo>
                  <a:pt x="124945" y="5799"/>
                </a:lnTo>
                <a:lnTo>
                  <a:pt x="84912" y="0"/>
                </a:lnTo>
                <a:close/>
              </a:path>
              <a:path w="190500" h="242570">
                <a:moveTo>
                  <a:pt x="139899" y="159765"/>
                </a:moveTo>
                <a:lnTo>
                  <a:pt x="87668" y="159765"/>
                </a:lnTo>
                <a:lnTo>
                  <a:pt x="135851" y="242582"/>
                </a:lnTo>
                <a:lnTo>
                  <a:pt x="189903" y="242582"/>
                </a:lnTo>
                <a:lnTo>
                  <a:pt x="139899" y="159765"/>
                </a:lnTo>
                <a:close/>
              </a:path>
              <a:path w="190500" h="242570">
                <a:moveTo>
                  <a:pt x="171671" y="45059"/>
                </a:moveTo>
                <a:lnTo>
                  <a:pt x="91135" y="45059"/>
                </a:lnTo>
                <a:lnTo>
                  <a:pt x="108367" y="48010"/>
                </a:lnTo>
                <a:lnTo>
                  <a:pt x="120596" y="55932"/>
                </a:lnTo>
                <a:lnTo>
                  <a:pt x="127886" y="67428"/>
                </a:lnTo>
                <a:lnTo>
                  <a:pt x="130302" y="81102"/>
                </a:lnTo>
                <a:lnTo>
                  <a:pt x="127934" y="94425"/>
                </a:lnTo>
                <a:lnTo>
                  <a:pt x="120724" y="105832"/>
                </a:lnTo>
                <a:lnTo>
                  <a:pt x="108511" y="113795"/>
                </a:lnTo>
                <a:lnTo>
                  <a:pt x="91135" y="116789"/>
                </a:lnTo>
                <a:lnTo>
                  <a:pt x="171563" y="116789"/>
                </a:lnTo>
                <a:lnTo>
                  <a:pt x="177195" y="104311"/>
                </a:lnTo>
                <a:lnTo>
                  <a:pt x="180200" y="81102"/>
                </a:lnTo>
                <a:lnTo>
                  <a:pt x="173692" y="47813"/>
                </a:lnTo>
                <a:lnTo>
                  <a:pt x="171671" y="45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57212" y="6308815"/>
            <a:ext cx="252095" cy="252729"/>
          </a:xfrm>
          <a:custGeom>
            <a:avLst/>
            <a:gdLst/>
            <a:ahLst/>
            <a:cxnLst/>
            <a:rect l="l" t="t" r="r" b="b"/>
            <a:pathLst>
              <a:path w="252095" h="252729">
                <a:moveTo>
                  <a:pt x="125793" y="0"/>
                </a:moveTo>
                <a:lnTo>
                  <a:pt x="76750" y="9427"/>
                </a:lnTo>
                <a:lnTo>
                  <a:pt x="36774" y="35652"/>
                </a:lnTo>
                <a:lnTo>
                  <a:pt x="9859" y="75588"/>
                </a:lnTo>
                <a:lnTo>
                  <a:pt x="0" y="126149"/>
                </a:lnTo>
                <a:lnTo>
                  <a:pt x="9859" y="176702"/>
                </a:lnTo>
                <a:lnTo>
                  <a:pt x="36774" y="216635"/>
                </a:lnTo>
                <a:lnTo>
                  <a:pt x="76750" y="242858"/>
                </a:lnTo>
                <a:lnTo>
                  <a:pt x="125793" y="252285"/>
                </a:lnTo>
                <a:lnTo>
                  <a:pt x="174889" y="242858"/>
                </a:lnTo>
                <a:lnTo>
                  <a:pt x="214984" y="216635"/>
                </a:lnTo>
                <a:lnTo>
                  <a:pt x="222987" y="204812"/>
                </a:lnTo>
                <a:lnTo>
                  <a:pt x="125793" y="204812"/>
                </a:lnTo>
                <a:lnTo>
                  <a:pt x="95273" y="199052"/>
                </a:lnTo>
                <a:lnTo>
                  <a:pt x="71381" y="182897"/>
                </a:lnTo>
                <a:lnTo>
                  <a:pt x="55807" y="158033"/>
                </a:lnTo>
                <a:lnTo>
                  <a:pt x="50241" y="126149"/>
                </a:lnTo>
                <a:lnTo>
                  <a:pt x="55807" y="94119"/>
                </a:lnTo>
                <a:lnTo>
                  <a:pt x="71381" y="69272"/>
                </a:lnTo>
                <a:lnTo>
                  <a:pt x="95273" y="53197"/>
                </a:lnTo>
                <a:lnTo>
                  <a:pt x="125793" y="47485"/>
                </a:lnTo>
                <a:lnTo>
                  <a:pt x="222994" y="47485"/>
                </a:lnTo>
                <a:lnTo>
                  <a:pt x="214984" y="35652"/>
                </a:lnTo>
                <a:lnTo>
                  <a:pt x="174889" y="9427"/>
                </a:lnTo>
                <a:lnTo>
                  <a:pt x="125793" y="0"/>
                </a:lnTo>
                <a:close/>
              </a:path>
              <a:path w="252095" h="252729">
                <a:moveTo>
                  <a:pt x="222994" y="47485"/>
                </a:moveTo>
                <a:lnTo>
                  <a:pt x="125793" y="47485"/>
                </a:lnTo>
                <a:lnTo>
                  <a:pt x="156511" y="53197"/>
                </a:lnTo>
                <a:lnTo>
                  <a:pt x="180505" y="69272"/>
                </a:lnTo>
                <a:lnTo>
                  <a:pt x="196116" y="94119"/>
                </a:lnTo>
                <a:lnTo>
                  <a:pt x="201688" y="126149"/>
                </a:lnTo>
                <a:lnTo>
                  <a:pt x="196116" y="158033"/>
                </a:lnTo>
                <a:lnTo>
                  <a:pt x="180505" y="182897"/>
                </a:lnTo>
                <a:lnTo>
                  <a:pt x="156511" y="199052"/>
                </a:lnTo>
                <a:lnTo>
                  <a:pt x="125793" y="204812"/>
                </a:lnTo>
                <a:lnTo>
                  <a:pt x="222987" y="204812"/>
                </a:lnTo>
                <a:lnTo>
                  <a:pt x="242016" y="176702"/>
                </a:lnTo>
                <a:lnTo>
                  <a:pt x="251929" y="126149"/>
                </a:lnTo>
                <a:lnTo>
                  <a:pt x="242016" y="75588"/>
                </a:lnTo>
                <a:lnTo>
                  <a:pt x="222994" y="474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12591" y="6313664"/>
            <a:ext cx="228600" cy="242570"/>
          </a:xfrm>
          <a:custGeom>
            <a:avLst/>
            <a:gdLst/>
            <a:ahLst/>
            <a:cxnLst/>
            <a:rect l="l" t="t" r="r" b="b"/>
            <a:pathLst>
              <a:path w="228600" h="242570">
                <a:moveTo>
                  <a:pt x="62712" y="0"/>
                </a:moveTo>
                <a:lnTo>
                  <a:pt x="4851" y="0"/>
                </a:lnTo>
                <a:lnTo>
                  <a:pt x="84899" y="118173"/>
                </a:lnTo>
                <a:lnTo>
                  <a:pt x="0" y="242582"/>
                </a:lnTo>
                <a:lnTo>
                  <a:pt x="57518" y="242582"/>
                </a:lnTo>
                <a:lnTo>
                  <a:pt x="96342" y="187490"/>
                </a:lnTo>
                <a:lnTo>
                  <a:pt x="100806" y="180359"/>
                </a:lnTo>
                <a:lnTo>
                  <a:pt x="111686" y="162340"/>
                </a:lnTo>
                <a:lnTo>
                  <a:pt x="114007" y="158724"/>
                </a:lnTo>
                <a:lnTo>
                  <a:pt x="170789" y="158724"/>
                </a:lnTo>
                <a:lnTo>
                  <a:pt x="143116" y="118173"/>
                </a:lnTo>
                <a:lnTo>
                  <a:pt x="169522" y="79362"/>
                </a:lnTo>
                <a:lnTo>
                  <a:pt x="114007" y="79362"/>
                </a:lnTo>
                <a:lnTo>
                  <a:pt x="112184" y="76459"/>
                </a:lnTo>
                <a:lnTo>
                  <a:pt x="103726" y="61820"/>
                </a:lnTo>
                <a:lnTo>
                  <a:pt x="100152" y="55803"/>
                </a:lnTo>
                <a:lnTo>
                  <a:pt x="62712" y="0"/>
                </a:lnTo>
                <a:close/>
              </a:path>
              <a:path w="228600" h="242570">
                <a:moveTo>
                  <a:pt x="170789" y="158724"/>
                </a:moveTo>
                <a:lnTo>
                  <a:pt x="114363" y="158724"/>
                </a:lnTo>
                <a:lnTo>
                  <a:pt x="116630" y="162340"/>
                </a:lnTo>
                <a:lnTo>
                  <a:pt x="127275" y="180359"/>
                </a:lnTo>
                <a:lnTo>
                  <a:pt x="131686" y="187490"/>
                </a:lnTo>
                <a:lnTo>
                  <a:pt x="170497" y="242582"/>
                </a:lnTo>
                <a:lnTo>
                  <a:pt x="228015" y="242582"/>
                </a:lnTo>
                <a:lnTo>
                  <a:pt x="170789" y="158724"/>
                </a:lnTo>
                <a:close/>
              </a:path>
              <a:path w="228600" h="242570">
                <a:moveTo>
                  <a:pt x="223519" y="0"/>
                </a:moveTo>
                <a:lnTo>
                  <a:pt x="165303" y="0"/>
                </a:lnTo>
                <a:lnTo>
                  <a:pt x="127863" y="55803"/>
                </a:lnTo>
                <a:lnTo>
                  <a:pt x="124345" y="61820"/>
                </a:lnTo>
                <a:lnTo>
                  <a:pt x="116131" y="76459"/>
                </a:lnTo>
                <a:lnTo>
                  <a:pt x="114363" y="79362"/>
                </a:lnTo>
                <a:lnTo>
                  <a:pt x="169522" y="79362"/>
                </a:lnTo>
                <a:lnTo>
                  <a:pt x="223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50861" y="672050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69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28636" y="6699548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784" y="0"/>
                </a:lnTo>
              </a:path>
            </a:pathLst>
          </a:custGeom>
          <a:ln w="419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50861" y="662652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7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33195" y="672050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69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33195" y="6626256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879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372960" y="6626256"/>
            <a:ext cx="140335" cy="146685"/>
          </a:xfrm>
          <a:custGeom>
            <a:avLst/>
            <a:gdLst/>
            <a:ahLst/>
            <a:cxnLst/>
            <a:rect l="l" t="t" r="r" b="b"/>
            <a:pathLst>
              <a:path w="140334" h="146684">
                <a:moveTo>
                  <a:pt x="64731" y="0"/>
                </a:moveTo>
                <a:lnTo>
                  <a:pt x="0" y="0"/>
                </a:lnTo>
                <a:lnTo>
                  <a:pt x="0" y="146316"/>
                </a:lnTo>
                <a:lnTo>
                  <a:pt x="64731" y="146316"/>
                </a:lnTo>
                <a:lnTo>
                  <a:pt x="94968" y="140891"/>
                </a:lnTo>
                <a:lnTo>
                  <a:pt x="118854" y="125799"/>
                </a:lnTo>
                <a:lnTo>
                  <a:pt x="133755" y="103974"/>
                </a:lnTo>
                <a:lnTo>
                  <a:pt x="44450" y="103974"/>
                </a:lnTo>
                <a:lnTo>
                  <a:pt x="44450" y="42354"/>
                </a:lnTo>
                <a:lnTo>
                  <a:pt x="133000" y="42354"/>
                </a:lnTo>
                <a:lnTo>
                  <a:pt x="118587" y="21104"/>
                </a:lnTo>
                <a:lnTo>
                  <a:pt x="94667" y="5609"/>
                </a:lnTo>
                <a:lnTo>
                  <a:pt x="64731" y="0"/>
                </a:lnTo>
                <a:close/>
              </a:path>
              <a:path w="140334" h="146684">
                <a:moveTo>
                  <a:pt x="133000" y="42354"/>
                </a:moveTo>
                <a:lnTo>
                  <a:pt x="64731" y="42354"/>
                </a:lnTo>
                <a:lnTo>
                  <a:pt x="75580" y="44361"/>
                </a:lnTo>
                <a:lnTo>
                  <a:pt x="85083" y="50320"/>
                </a:lnTo>
                <a:lnTo>
                  <a:pt x="91824" y="60142"/>
                </a:lnTo>
                <a:lnTo>
                  <a:pt x="94386" y="73736"/>
                </a:lnTo>
                <a:lnTo>
                  <a:pt x="91762" y="87226"/>
                </a:lnTo>
                <a:lnTo>
                  <a:pt x="84916" y="96647"/>
                </a:lnTo>
                <a:lnTo>
                  <a:pt x="75392" y="102171"/>
                </a:lnTo>
                <a:lnTo>
                  <a:pt x="64731" y="103974"/>
                </a:lnTo>
                <a:lnTo>
                  <a:pt x="133755" y="103974"/>
                </a:lnTo>
                <a:lnTo>
                  <a:pt x="134542" y="102821"/>
                </a:lnTo>
                <a:lnTo>
                  <a:pt x="140182" y="73736"/>
                </a:lnTo>
                <a:lnTo>
                  <a:pt x="134442" y="44480"/>
                </a:lnTo>
                <a:lnTo>
                  <a:pt x="133000" y="42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00" y="12"/>
            <a:ext cx="10660302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5048" y="671926"/>
            <a:ext cx="6240780" cy="909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spc="-90" dirty="0">
                <a:latin typeface="Palatino Linotype"/>
                <a:cs typeface="Palatino Linotype"/>
              </a:rPr>
              <a:t>Канал </a:t>
            </a:r>
            <a:r>
              <a:rPr sz="1850" spc="-60" dirty="0">
                <a:latin typeface="Palatino Linotype"/>
                <a:cs typeface="Palatino Linotype"/>
              </a:rPr>
              <a:t>доступен </a:t>
            </a:r>
            <a:r>
              <a:rPr sz="1850" spc="-105" dirty="0">
                <a:latin typeface="Palatino Linotype"/>
                <a:cs typeface="Palatino Linotype"/>
              </a:rPr>
              <a:t>зрителям </a:t>
            </a:r>
            <a:r>
              <a:rPr sz="1850" spc="-114" dirty="0">
                <a:latin typeface="Palatino Linotype"/>
                <a:cs typeface="Palatino Linotype"/>
              </a:rPr>
              <a:t>по </a:t>
            </a:r>
            <a:r>
              <a:rPr sz="1850" spc="-55" dirty="0">
                <a:latin typeface="Palatino Linotype"/>
                <a:cs typeface="Palatino Linotype"/>
              </a:rPr>
              <a:t>всему </a:t>
            </a:r>
            <a:r>
              <a:rPr sz="1850" spc="-125" dirty="0">
                <a:latin typeface="Palatino Linotype"/>
                <a:cs typeface="Palatino Linotype"/>
              </a:rPr>
              <a:t>миру </a:t>
            </a:r>
            <a:r>
              <a:rPr sz="1850" spc="-100" dirty="0">
                <a:latin typeface="Palatino Linotype"/>
                <a:cs typeface="Palatino Linotype"/>
              </a:rPr>
              <a:t> </a:t>
            </a:r>
            <a:r>
              <a:rPr sz="1850" spc="-25" dirty="0">
                <a:latin typeface="Palatino Linotype"/>
                <a:cs typeface="Palatino Linotype"/>
              </a:rPr>
              <a:t>всетях:</a:t>
            </a:r>
            <a:endParaRPr sz="1850">
              <a:latin typeface="Palatino Linotype"/>
              <a:cs typeface="Palatino Linotype"/>
            </a:endParaRPr>
          </a:p>
          <a:p>
            <a:pPr marL="12700" marR="5080">
              <a:lnSpc>
                <a:spcPct val="102099"/>
              </a:lnSpc>
            </a:pPr>
            <a:r>
              <a:rPr sz="1850" b="1" spc="-55" dirty="0">
                <a:latin typeface="Palatino Linotype"/>
                <a:cs typeface="Palatino Linotype"/>
              </a:rPr>
              <a:t>DTH, </a:t>
            </a:r>
            <a:r>
              <a:rPr sz="1850" b="1" spc="-120" dirty="0">
                <a:latin typeface="Palatino Linotype"/>
                <a:cs typeface="Palatino Linotype"/>
              </a:rPr>
              <a:t>кабельные </a:t>
            </a:r>
            <a:r>
              <a:rPr sz="1850" b="1" spc="-90" dirty="0">
                <a:latin typeface="Palatino Linotype"/>
                <a:cs typeface="Palatino Linotype"/>
              </a:rPr>
              <a:t>сети, </a:t>
            </a:r>
            <a:r>
              <a:rPr sz="1850" b="1" spc="-65" dirty="0">
                <a:latin typeface="Palatino Linotype"/>
                <a:cs typeface="Palatino Linotype"/>
              </a:rPr>
              <a:t>IPTV, </a:t>
            </a:r>
            <a:r>
              <a:rPr sz="1850" b="1" spc="-75" dirty="0">
                <a:latin typeface="Palatino Linotype"/>
                <a:cs typeface="Palatino Linotype"/>
              </a:rPr>
              <a:t>OTT, </a:t>
            </a:r>
            <a:r>
              <a:rPr sz="1850" b="1" spc="-140" dirty="0">
                <a:latin typeface="Palatino Linotype"/>
                <a:cs typeface="Palatino Linotype"/>
              </a:rPr>
              <a:t>мобильное </a:t>
            </a:r>
            <a:r>
              <a:rPr sz="1850" b="1" spc="-125" dirty="0">
                <a:latin typeface="Palatino Linotype"/>
                <a:cs typeface="Palatino Linotype"/>
              </a:rPr>
              <a:t>телевидение,  </a:t>
            </a:r>
            <a:r>
              <a:rPr sz="1850" b="1" spc="-45" dirty="0">
                <a:latin typeface="Palatino Linotype"/>
                <a:cs typeface="Palatino Linotype"/>
              </a:rPr>
              <a:t>Smart </a:t>
            </a:r>
            <a:r>
              <a:rPr sz="1850" b="1" spc="-35" dirty="0">
                <a:latin typeface="Palatino Linotype"/>
                <a:cs typeface="Palatino Linotype"/>
              </a:rPr>
              <a:t>TV </a:t>
            </a:r>
            <a:r>
              <a:rPr sz="1850" b="1" spc="160" dirty="0">
                <a:latin typeface="Palatino Linotype"/>
                <a:cs typeface="Palatino Linotype"/>
              </a:rPr>
              <a:t>+</a:t>
            </a:r>
            <a:r>
              <a:rPr sz="1850" b="1" spc="-55" dirty="0">
                <a:latin typeface="Palatino Linotype"/>
                <a:cs typeface="Palatino Linotype"/>
              </a:rPr>
              <a:t> </a:t>
            </a:r>
            <a:r>
              <a:rPr sz="1850" b="1" spc="-135" dirty="0">
                <a:latin typeface="Palatino Linotype"/>
                <a:cs typeface="Palatino Linotype"/>
              </a:rPr>
              <a:t>VOD </a:t>
            </a:r>
            <a:r>
              <a:rPr sz="1850" b="1" spc="-85" dirty="0">
                <a:latin typeface="Palatino Linotype"/>
                <a:cs typeface="Palatino Linotype"/>
              </a:rPr>
              <a:t>правa</a:t>
            </a:r>
            <a:endParaRPr sz="185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8964" y="4414596"/>
            <a:ext cx="1070109" cy="1070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02925" y="2880005"/>
            <a:ext cx="602309" cy="481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2019" y="2029090"/>
            <a:ext cx="884008" cy="367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59894" y="1951062"/>
            <a:ext cx="524510" cy="524510"/>
          </a:xfrm>
          <a:custGeom>
            <a:avLst/>
            <a:gdLst/>
            <a:ahLst/>
            <a:cxnLst/>
            <a:rect l="l" t="t" r="r" b="b"/>
            <a:pathLst>
              <a:path w="524510" h="524510">
                <a:moveTo>
                  <a:pt x="523963" y="523963"/>
                </a:moveTo>
                <a:lnTo>
                  <a:pt x="0" y="523963"/>
                </a:lnTo>
                <a:lnTo>
                  <a:pt x="0" y="0"/>
                </a:lnTo>
                <a:lnTo>
                  <a:pt x="523963" y="0"/>
                </a:lnTo>
                <a:lnTo>
                  <a:pt x="523963" y="523963"/>
                </a:lnTo>
                <a:close/>
              </a:path>
            </a:pathLst>
          </a:custGeom>
          <a:solidFill>
            <a:srgbClr val="F58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9678" y="2356205"/>
            <a:ext cx="64769" cy="75565"/>
          </a:xfrm>
          <a:custGeom>
            <a:avLst/>
            <a:gdLst/>
            <a:ahLst/>
            <a:cxnLst/>
            <a:rect l="l" t="t" r="r" b="b"/>
            <a:pathLst>
              <a:path w="64770" h="75564">
                <a:moveTo>
                  <a:pt x="62658" y="13258"/>
                </a:moveTo>
                <a:lnTo>
                  <a:pt x="41909" y="13258"/>
                </a:lnTo>
                <a:lnTo>
                  <a:pt x="45923" y="16319"/>
                </a:lnTo>
                <a:lnTo>
                  <a:pt x="45923" y="25692"/>
                </a:lnTo>
                <a:lnTo>
                  <a:pt x="25701" y="29312"/>
                </a:lnTo>
                <a:lnTo>
                  <a:pt x="11364" y="35107"/>
                </a:lnTo>
                <a:lnTo>
                  <a:pt x="2826" y="43310"/>
                </a:lnTo>
                <a:lnTo>
                  <a:pt x="0" y="54152"/>
                </a:lnTo>
                <a:lnTo>
                  <a:pt x="1468" y="62579"/>
                </a:lnTo>
                <a:lnTo>
                  <a:pt x="5721" y="69292"/>
                </a:lnTo>
                <a:lnTo>
                  <a:pt x="12526" y="73732"/>
                </a:lnTo>
                <a:lnTo>
                  <a:pt x="21653" y="75336"/>
                </a:lnTo>
                <a:lnTo>
                  <a:pt x="30314" y="75336"/>
                </a:lnTo>
                <a:lnTo>
                  <a:pt x="38353" y="72974"/>
                </a:lnTo>
                <a:lnTo>
                  <a:pt x="45770" y="68084"/>
                </a:lnTo>
                <a:lnTo>
                  <a:pt x="64489" y="68084"/>
                </a:lnTo>
                <a:lnTo>
                  <a:pt x="64487" y="62229"/>
                </a:lnTo>
                <a:lnTo>
                  <a:pt x="21958" y="62229"/>
                </a:lnTo>
                <a:lnTo>
                  <a:pt x="18859" y="57645"/>
                </a:lnTo>
                <a:lnTo>
                  <a:pt x="18859" y="52755"/>
                </a:lnTo>
                <a:lnTo>
                  <a:pt x="20469" y="47002"/>
                </a:lnTo>
                <a:lnTo>
                  <a:pt x="25355" y="42610"/>
                </a:lnTo>
                <a:lnTo>
                  <a:pt x="33604" y="39420"/>
                </a:lnTo>
                <a:lnTo>
                  <a:pt x="45300" y="37274"/>
                </a:lnTo>
                <a:lnTo>
                  <a:pt x="64481" y="37274"/>
                </a:lnTo>
                <a:lnTo>
                  <a:pt x="64477" y="21628"/>
                </a:lnTo>
                <a:lnTo>
                  <a:pt x="62658" y="13258"/>
                </a:lnTo>
                <a:close/>
              </a:path>
              <a:path w="64770" h="75564">
                <a:moveTo>
                  <a:pt x="64489" y="68084"/>
                </a:moveTo>
                <a:lnTo>
                  <a:pt x="45770" y="68084"/>
                </a:lnTo>
                <a:lnTo>
                  <a:pt x="47472" y="74498"/>
                </a:lnTo>
                <a:lnTo>
                  <a:pt x="64490" y="74498"/>
                </a:lnTo>
                <a:lnTo>
                  <a:pt x="64489" y="68084"/>
                </a:lnTo>
                <a:close/>
              </a:path>
              <a:path w="64770" h="75564">
                <a:moveTo>
                  <a:pt x="64481" y="37274"/>
                </a:moveTo>
                <a:lnTo>
                  <a:pt x="45300" y="37274"/>
                </a:lnTo>
                <a:lnTo>
                  <a:pt x="45300" y="54546"/>
                </a:lnTo>
                <a:lnTo>
                  <a:pt x="39433" y="59715"/>
                </a:lnTo>
                <a:lnTo>
                  <a:pt x="33553" y="62229"/>
                </a:lnTo>
                <a:lnTo>
                  <a:pt x="64487" y="62229"/>
                </a:lnTo>
                <a:lnTo>
                  <a:pt x="64481" y="37274"/>
                </a:lnTo>
                <a:close/>
              </a:path>
              <a:path w="64770" h="75564">
                <a:moveTo>
                  <a:pt x="34797" y="0"/>
                </a:moveTo>
                <a:lnTo>
                  <a:pt x="25025" y="890"/>
                </a:lnTo>
                <a:lnTo>
                  <a:pt x="16586" y="3560"/>
                </a:lnTo>
                <a:lnTo>
                  <a:pt x="9480" y="8009"/>
                </a:lnTo>
                <a:lnTo>
                  <a:pt x="3708" y="14236"/>
                </a:lnTo>
                <a:lnTo>
                  <a:pt x="16700" y="21628"/>
                </a:lnTo>
                <a:lnTo>
                  <a:pt x="21031" y="16192"/>
                </a:lnTo>
                <a:lnTo>
                  <a:pt x="27063" y="13258"/>
                </a:lnTo>
                <a:lnTo>
                  <a:pt x="62658" y="13258"/>
                </a:lnTo>
                <a:lnTo>
                  <a:pt x="62513" y="12596"/>
                </a:lnTo>
                <a:lnTo>
                  <a:pt x="56767" y="5789"/>
                </a:lnTo>
                <a:lnTo>
                  <a:pt x="47456" y="1495"/>
                </a:lnTo>
                <a:lnTo>
                  <a:pt x="34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99333" y="2356091"/>
            <a:ext cx="65405" cy="74930"/>
          </a:xfrm>
          <a:custGeom>
            <a:avLst/>
            <a:gdLst/>
            <a:ahLst/>
            <a:cxnLst/>
            <a:rect l="l" t="t" r="r" b="b"/>
            <a:pathLst>
              <a:path w="65404" h="74930">
                <a:moveTo>
                  <a:pt x="15875" y="1397"/>
                </a:moveTo>
                <a:lnTo>
                  <a:pt x="0" y="3594"/>
                </a:lnTo>
                <a:lnTo>
                  <a:pt x="0" y="74498"/>
                </a:lnTo>
                <a:lnTo>
                  <a:pt x="19024" y="74498"/>
                </a:lnTo>
                <a:lnTo>
                  <a:pt x="19024" y="22186"/>
                </a:lnTo>
                <a:lnTo>
                  <a:pt x="25514" y="16738"/>
                </a:lnTo>
                <a:lnTo>
                  <a:pt x="31229" y="14097"/>
                </a:lnTo>
                <a:lnTo>
                  <a:pt x="64063" y="14097"/>
                </a:lnTo>
                <a:lnTo>
                  <a:pt x="63962" y="13367"/>
                </a:lnTo>
                <a:lnTo>
                  <a:pt x="62044" y="10058"/>
                </a:lnTo>
                <a:lnTo>
                  <a:pt x="17627" y="10058"/>
                </a:lnTo>
                <a:lnTo>
                  <a:pt x="15875" y="1397"/>
                </a:lnTo>
                <a:close/>
              </a:path>
              <a:path w="65404" h="74930">
                <a:moveTo>
                  <a:pt x="64063" y="14097"/>
                </a:moveTo>
                <a:lnTo>
                  <a:pt x="43916" y="14097"/>
                </a:lnTo>
                <a:lnTo>
                  <a:pt x="46228" y="18135"/>
                </a:lnTo>
                <a:lnTo>
                  <a:pt x="46228" y="74498"/>
                </a:lnTo>
                <a:lnTo>
                  <a:pt x="65405" y="74498"/>
                </a:lnTo>
                <a:lnTo>
                  <a:pt x="65405" y="23723"/>
                </a:lnTo>
                <a:lnTo>
                  <a:pt x="64063" y="14097"/>
                </a:lnTo>
                <a:close/>
              </a:path>
              <a:path w="65404" h="74930">
                <a:moveTo>
                  <a:pt x="42684" y="0"/>
                </a:moveTo>
                <a:lnTo>
                  <a:pt x="36242" y="648"/>
                </a:lnTo>
                <a:lnTo>
                  <a:pt x="30151" y="2566"/>
                </a:lnTo>
                <a:lnTo>
                  <a:pt x="24062" y="5716"/>
                </a:lnTo>
                <a:lnTo>
                  <a:pt x="17627" y="10058"/>
                </a:lnTo>
                <a:lnTo>
                  <a:pt x="62044" y="10058"/>
                </a:lnTo>
                <a:lnTo>
                  <a:pt x="59664" y="5951"/>
                </a:lnTo>
                <a:lnTo>
                  <a:pt x="52556" y="1490"/>
                </a:lnTo>
                <a:lnTo>
                  <a:pt x="42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57561" y="2356090"/>
            <a:ext cx="67945" cy="76200"/>
          </a:xfrm>
          <a:custGeom>
            <a:avLst/>
            <a:gdLst/>
            <a:ahLst/>
            <a:cxnLst/>
            <a:rect l="l" t="t" r="r" b="b"/>
            <a:pathLst>
              <a:path w="67945" h="76200">
                <a:moveTo>
                  <a:pt x="33967" y="0"/>
                </a:moveTo>
                <a:lnTo>
                  <a:pt x="2315" y="21897"/>
                </a:lnTo>
                <a:lnTo>
                  <a:pt x="0" y="38379"/>
                </a:lnTo>
                <a:lnTo>
                  <a:pt x="2299" y="54121"/>
                </a:lnTo>
                <a:lnTo>
                  <a:pt x="9063" y="65992"/>
                </a:lnTo>
                <a:lnTo>
                  <a:pt x="19856" y="73363"/>
                </a:lnTo>
                <a:lnTo>
                  <a:pt x="34285" y="75895"/>
                </a:lnTo>
                <a:lnTo>
                  <a:pt x="44793" y="74884"/>
                </a:lnTo>
                <a:lnTo>
                  <a:pt x="53749" y="71886"/>
                </a:lnTo>
                <a:lnTo>
                  <a:pt x="61051" y="66953"/>
                </a:lnTo>
                <a:lnTo>
                  <a:pt x="65345" y="61671"/>
                </a:lnTo>
                <a:lnTo>
                  <a:pt x="35987" y="61671"/>
                </a:lnTo>
                <a:lnTo>
                  <a:pt x="28564" y="60365"/>
                </a:lnTo>
                <a:lnTo>
                  <a:pt x="23231" y="56457"/>
                </a:lnTo>
                <a:lnTo>
                  <a:pt x="19987" y="49959"/>
                </a:lnTo>
                <a:lnTo>
                  <a:pt x="18829" y="40881"/>
                </a:lnTo>
                <a:lnTo>
                  <a:pt x="67368" y="40881"/>
                </a:lnTo>
                <a:lnTo>
                  <a:pt x="67368" y="39623"/>
                </a:lnTo>
                <a:lnTo>
                  <a:pt x="67521" y="38379"/>
                </a:lnTo>
                <a:lnTo>
                  <a:pt x="67521" y="37122"/>
                </a:lnTo>
                <a:lnTo>
                  <a:pt x="66271" y="28473"/>
                </a:lnTo>
                <a:lnTo>
                  <a:pt x="19134" y="28473"/>
                </a:lnTo>
                <a:lnTo>
                  <a:pt x="19909" y="18554"/>
                </a:lnTo>
                <a:lnTo>
                  <a:pt x="25319" y="12979"/>
                </a:lnTo>
                <a:lnTo>
                  <a:pt x="60510" y="12979"/>
                </a:lnTo>
                <a:lnTo>
                  <a:pt x="58631" y="9664"/>
                </a:lnTo>
                <a:lnTo>
                  <a:pt x="48083" y="2464"/>
                </a:lnTo>
                <a:lnTo>
                  <a:pt x="33967" y="0"/>
                </a:lnTo>
                <a:close/>
              </a:path>
              <a:path w="67945" h="76200">
                <a:moveTo>
                  <a:pt x="52535" y="52323"/>
                </a:moveTo>
                <a:lnTo>
                  <a:pt x="48052" y="58737"/>
                </a:lnTo>
                <a:lnTo>
                  <a:pt x="43251" y="61671"/>
                </a:lnTo>
                <a:lnTo>
                  <a:pt x="65345" y="61671"/>
                </a:lnTo>
                <a:lnTo>
                  <a:pt x="66594" y="60134"/>
                </a:lnTo>
                <a:lnTo>
                  <a:pt x="52535" y="52323"/>
                </a:lnTo>
                <a:close/>
              </a:path>
              <a:path w="67945" h="76200">
                <a:moveTo>
                  <a:pt x="60510" y="12979"/>
                </a:moveTo>
                <a:lnTo>
                  <a:pt x="43099" y="12979"/>
                </a:lnTo>
                <a:lnTo>
                  <a:pt x="48661" y="18694"/>
                </a:lnTo>
                <a:lnTo>
                  <a:pt x="48661" y="28473"/>
                </a:lnTo>
                <a:lnTo>
                  <a:pt x="66271" y="28473"/>
                </a:lnTo>
                <a:lnTo>
                  <a:pt x="65236" y="21313"/>
                </a:lnTo>
                <a:lnTo>
                  <a:pt x="60510" y="12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88303" y="2355820"/>
            <a:ext cx="72390" cy="77470"/>
          </a:xfrm>
          <a:custGeom>
            <a:avLst/>
            <a:gdLst/>
            <a:ahLst/>
            <a:cxnLst/>
            <a:rect l="l" t="t" r="r" b="b"/>
            <a:pathLst>
              <a:path w="72389" h="77469">
                <a:moveTo>
                  <a:pt x="36080" y="0"/>
                </a:moveTo>
                <a:lnTo>
                  <a:pt x="22438" y="2301"/>
                </a:lnTo>
                <a:lnTo>
                  <a:pt x="10925" y="9344"/>
                </a:lnTo>
                <a:lnTo>
                  <a:pt x="2969" y="21334"/>
                </a:lnTo>
                <a:lnTo>
                  <a:pt x="0" y="38481"/>
                </a:lnTo>
                <a:lnTo>
                  <a:pt x="2969" y="55627"/>
                </a:lnTo>
                <a:lnTo>
                  <a:pt x="10925" y="67617"/>
                </a:lnTo>
                <a:lnTo>
                  <a:pt x="22438" y="74660"/>
                </a:lnTo>
                <a:lnTo>
                  <a:pt x="36080" y="76962"/>
                </a:lnTo>
                <a:lnTo>
                  <a:pt x="49722" y="74660"/>
                </a:lnTo>
                <a:lnTo>
                  <a:pt x="61236" y="67617"/>
                </a:lnTo>
                <a:lnTo>
                  <a:pt x="65796" y="60744"/>
                </a:lnTo>
                <a:lnTo>
                  <a:pt x="36080" y="60744"/>
                </a:lnTo>
                <a:lnTo>
                  <a:pt x="27383" y="58579"/>
                </a:lnTo>
                <a:lnTo>
                  <a:pt x="22218" y="53117"/>
                </a:lnTo>
                <a:lnTo>
                  <a:pt x="19739" y="45902"/>
                </a:lnTo>
                <a:lnTo>
                  <a:pt x="19100" y="38481"/>
                </a:lnTo>
                <a:lnTo>
                  <a:pt x="19739" y="31059"/>
                </a:lnTo>
                <a:lnTo>
                  <a:pt x="22218" y="23844"/>
                </a:lnTo>
                <a:lnTo>
                  <a:pt x="27383" y="18382"/>
                </a:lnTo>
                <a:lnTo>
                  <a:pt x="36080" y="16217"/>
                </a:lnTo>
                <a:lnTo>
                  <a:pt x="65796" y="16217"/>
                </a:lnTo>
                <a:lnTo>
                  <a:pt x="61236" y="9344"/>
                </a:lnTo>
                <a:lnTo>
                  <a:pt x="49722" y="2301"/>
                </a:lnTo>
                <a:lnTo>
                  <a:pt x="36080" y="0"/>
                </a:lnTo>
                <a:close/>
              </a:path>
              <a:path w="72389" h="77469">
                <a:moveTo>
                  <a:pt x="65796" y="16217"/>
                </a:moveTo>
                <a:lnTo>
                  <a:pt x="36080" y="16217"/>
                </a:lnTo>
                <a:lnTo>
                  <a:pt x="44777" y="18382"/>
                </a:lnTo>
                <a:lnTo>
                  <a:pt x="49942" y="23844"/>
                </a:lnTo>
                <a:lnTo>
                  <a:pt x="52422" y="31059"/>
                </a:lnTo>
                <a:lnTo>
                  <a:pt x="53060" y="38481"/>
                </a:lnTo>
                <a:lnTo>
                  <a:pt x="52422" y="45902"/>
                </a:lnTo>
                <a:lnTo>
                  <a:pt x="49942" y="53117"/>
                </a:lnTo>
                <a:lnTo>
                  <a:pt x="44777" y="58579"/>
                </a:lnTo>
                <a:lnTo>
                  <a:pt x="36080" y="60744"/>
                </a:lnTo>
                <a:lnTo>
                  <a:pt x="65796" y="60744"/>
                </a:lnTo>
                <a:lnTo>
                  <a:pt x="69191" y="55627"/>
                </a:lnTo>
                <a:lnTo>
                  <a:pt x="72161" y="38481"/>
                </a:lnTo>
                <a:lnTo>
                  <a:pt x="69191" y="21334"/>
                </a:lnTo>
                <a:lnTo>
                  <a:pt x="65796" y="162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73623" y="2356233"/>
            <a:ext cx="41275" cy="74930"/>
          </a:xfrm>
          <a:custGeom>
            <a:avLst/>
            <a:gdLst/>
            <a:ahLst/>
            <a:cxnLst/>
            <a:rect l="l" t="t" r="r" b="b"/>
            <a:pathLst>
              <a:path w="41275" h="74930">
                <a:moveTo>
                  <a:pt x="18249" y="1498"/>
                </a:moveTo>
                <a:lnTo>
                  <a:pt x="0" y="1498"/>
                </a:lnTo>
                <a:lnTo>
                  <a:pt x="0" y="74421"/>
                </a:lnTo>
                <a:lnTo>
                  <a:pt x="19481" y="74421"/>
                </a:lnTo>
                <a:lnTo>
                  <a:pt x="19481" y="25907"/>
                </a:lnTo>
                <a:lnTo>
                  <a:pt x="22415" y="19418"/>
                </a:lnTo>
                <a:lnTo>
                  <a:pt x="31546" y="18135"/>
                </a:lnTo>
                <a:lnTo>
                  <a:pt x="40817" y="18135"/>
                </a:lnTo>
                <a:lnTo>
                  <a:pt x="40817" y="10083"/>
                </a:lnTo>
                <a:lnTo>
                  <a:pt x="18249" y="10083"/>
                </a:lnTo>
                <a:lnTo>
                  <a:pt x="18249" y="1498"/>
                </a:lnTo>
                <a:close/>
              </a:path>
              <a:path w="41275" h="74930">
                <a:moveTo>
                  <a:pt x="40043" y="0"/>
                </a:moveTo>
                <a:lnTo>
                  <a:pt x="30302" y="0"/>
                </a:lnTo>
                <a:lnTo>
                  <a:pt x="21717" y="5460"/>
                </a:lnTo>
                <a:lnTo>
                  <a:pt x="18249" y="10083"/>
                </a:lnTo>
                <a:lnTo>
                  <a:pt x="40817" y="10083"/>
                </a:lnTo>
                <a:lnTo>
                  <a:pt x="40817" y="139"/>
                </a:lnTo>
                <a:lnTo>
                  <a:pt x="400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77907" y="2356112"/>
            <a:ext cx="68580" cy="102870"/>
          </a:xfrm>
          <a:custGeom>
            <a:avLst/>
            <a:gdLst/>
            <a:ahLst/>
            <a:cxnLst/>
            <a:rect l="l" t="t" r="r" b="b"/>
            <a:pathLst>
              <a:path w="68579" h="102869">
                <a:moveTo>
                  <a:pt x="21018" y="81661"/>
                </a:moveTo>
                <a:lnTo>
                  <a:pt x="2082" y="84709"/>
                </a:lnTo>
                <a:lnTo>
                  <a:pt x="5917" y="92841"/>
                </a:lnTo>
                <a:lnTo>
                  <a:pt x="12839" y="98518"/>
                </a:lnTo>
                <a:lnTo>
                  <a:pt x="21953" y="101830"/>
                </a:lnTo>
                <a:lnTo>
                  <a:pt x="32359" y="102870"/>
                </a:lnTo>
                <a:lnTo>
                  <a:pt x="52600" y="99421"/>
                </a:lnTo>
                <a:lnTo>
                  <a:pt x="63238" y="91130"/>
                </a:lnTo>
                <a:lnTo>
                  <a:pt x="64140" y="88823"/>
                </a:lnTo>
                <a:lnTo>
                  <a:pt x="24003" y="88823"/>
                </a:lnTo>
                <a:lnTo>
                  <a:pt x="21818" y="85242"/>
                </a:lnTo>
                <a:lnTo>
                  <a:pt x="21018" y="81661"/>
                </a:lnTo>
                <a:close/>
              </a:path>
              <a:path w="68579" h="102869">
                <a:moveTo>
                  <a:pt x="68046" y="63906"/>
                </a:moveTo>
                <a:lnTo>
                  <a:pt x="49212" y="63906"/>
                </a:lnTo>
                <a:lnTo>
                  <a:pt x="49466" y="64173"/>
                </a:lnTo>
                <a:lnTo>
                  <a:pt x="49466" y="84048"/>
                </a:lnTo>
                <a:lnTo>
                  <a:pt x="44704" y="88823"/>
                </a:lnTo>
                <a:lnTo>
                  <a:pt x="64140" y="88823"/>
                </a:lnTo>
                <a:lnTo>
                  <a:pt x="67358" y="80594"/>
                </a:lnTo>
                <a:lnTo>
                  <a:pt x="67919" y="72284"/>
                </a:lnTo>
                <a:lnTo>
                  <a:pt x="68046" y="63906"/>
                </a:lnTo>
                <a:close/>
              </a:path>
              <a:path w="68579" h="102869">
                <a:moveTo>
                  <a:pt x="43840" y="0"/>
                </a:moveTo>
                <a:lnTo>
                  <a:pt x="2397" y="21845"/>
                </a:lnTo>
                <a:lnTo>
                  <a:pt x="0" y="38074"/>
                </a:lnTo>
                <a:lnTo>
                  <a:pt x="2358" y="54167"/>
                </a:lnTo>
                <a:lnTo>
                  <a:pt x="8821" y="65536"/>
                </a:lnTo>
                <a:lnTo>
                  <a:pt x="18468" y="72284"/>
                </a:lnTo>
                <a:lnTo>
                  <a:pt x="30378" y="74510"/>
                </a:lnTo>
                <a:lnTo>
                  <a:pt x="41516" y="74510"/>
                </a:lnTo>
                <a:lnTo>
                  <a:pt x="46164" y="69342"/>
                </a:lnTo>
                <a:lnTo>
                  <a:pt x="49212" y="63906"/>
                </a:lnTo>
                <a:lnTo>
                  <a:pt x="68046" y="63906"/>
                </a:lnTo>
                <a:lnTo>
                  <a:pt x="68046" y="58877"/>
                </a:lnTo>
                <a:lnTo>
                  <a:pt x="33820" y="58877"/>
                </a:lnTo>
                <a:lnTo>
                  <a:pt x="25578" y="56474"/>
                </a:lnTo>
                <a:lnTo>
                  <a:pt x="21178" y="50401"/>
                </a:lnTo>
                <a:lnTo>
                  <a:pt x="19420" y="42616"/>
                </a:lnTo>
                <a:lnTo>
                  <a:pt x="19227" y="38074"/>
                </a:lnTo>
                <a:lnTo>
                  <a:pt x="19200" y="34290"/>
                </a:lnTo>
                <a:lnTo>
                  <a:pt x="20409" y="24790"/>
                </a:lnTo>
                <a:lnTo>
                  <a:pt x="23806" y="18183"/>
                </a:lnTo>
                <a:lnTo>
                  <a:pt x="28498" y="14656"/>
                </a:lnTo>
                <a:lnTo>
                  <a:pt x="33693" y="13614"/>
                </a:lnTo>
                <a:lnTo>
                  <a:pt x="68046" y="13614"/>
                </a:lnTo>
                <a:lnTo>
                  <a:pt x="68046" y="10121"/>
                </a:lnTo>
                <a:lnTo>
                  <a:pt x="50482" y="10121"/>
                </a:lnTo>
                <a:lnTo>
                  <a:pt x="50266" y="10083"/>
                </a:lnTo>
                <a:lnTo>
                  <a:pt x="50335" y="9701"/>
                </a:lnTo>
                <a:lnTo>
                  <a:pt x="49263" y="6629"/>
                </a:lnTo>
                <a:lnTo>
                  <a:pt x="43840" y="0"/>
                </a:lnTo>
                <a:close/>
              </a:path>
              <a:path w="68579" h="102869">
                <a:moveTo>
                  <a:pt x="68046" y="13614"/>
                </a:moveTo>
                <a:lnTo>
                  <a:pt x="33693" y="13614"/>
                </a:lnTo>
                <a:lnTo>
                  <a:pt x="40540" y="15242"/>
                </a:lnTo>
                <a:lnTo>
                  <a:pt x="45526" y="19680"/>
                </a:lnTo>
                <a:lnTo>
                  <a:pt x="48573" y="26253"/>
                </a:lnTo>
                <a:lnTo>
                  <a:pt x="49606" y="34290"/>
                </a:lnTo>
                <a:lnTo>
                  <a:pt x="49188" y="42192"/>
                </a:lnTo>
                <a:lnTo>
                  <a:pt x="47175" y="50165"/>
                </a:lnTo>
                <a:lnTo>
                  <a:pt x="42432" y="56346"/>
                </a:lnTo>
                <a:lnTo>
                  <a:pt x="33820" y="58877"/>
                </a:lnTo>
                <a:lnTo>
                  <a:pt x="68046" y="58877"/>
                </a:lnTo>
                <a:lnTo>
                  <a:pt x="68046" y="13614"/>
                </a:lnTo>
                <a:close/>
              </a:path>
              <a:path w="68579" h="102869">
                <a:moveTo>
                  <a:pt x="50335" y="9701"/>
                </a:moveTo>
                <a:lnTo>
                  <a:pt x="50266" y="10083"/>
                </a:lnTo>
                <a:lnTo>
                  <a:pt x="50482" y="10121"/>
                </a:lnTo>
                <a:lnTo>
                  <a:pt x="50335" y="9701"/>
                </a:lnTo>
                <a:close/>
              </a:path>
              <a:path w="68579" h="102869">
                <a:moveTo>
                  <a:pt x="68046" y="1358"/>
                </a:moveTo>
                <a:lnTo>
                  <a:pt x="51841" y="1358"/>
                </a:lnTo>
                <a:lnTo>
                  <a:pt x="50335" y="9701"/>
                </a:lnTo>
                <a:lnTo>
                  <a:pt x="50482" y="10121"/>
                </a:lnTo>
                <a:lnTo>
                  <a:pt x="68046" y="10121"/>
                </a:lnTo>
                <a:lnTo>
                  <a:pt x="68046" y="13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3563" y="2330081"/>
            <a:ext cx="50800" cy="24130"/>
          </a:xfrm>
          <a:custGeom>
            <a:avLst/>
            <a:gdLst/>
            <a:ahLst/>
            <a:cxnLst/>
            <a:rect l="l" t="t" r="r" b="b"/>
            <a:pathLst>
              <a:path w="50800" h="24130">
                <a:moveTo>
                  <a:pt x="11518" y="3213"/>
                </a:moveTo>
                <a:lnTo>
                  <a:pt x="7543" y="3213"/>
                </a:lnTo>
                <a:lnTo>
                  <a:pt x="7543" y="24091"/>
                </a:lnTo>
                <a:lnTo>
                  <a:pt x="11518" y="24091"/>
                </a:lnTo>
                <a:lnTo>
                  <a:pt x="11518" y="3213"/>
                </a:lnTo>
                <a:close/>
              </a:path>
              <a:path w="50800" h="24130">
                <a:moveTo>
                  <a:pt x="19062" y="0"/>
                </a:moveTo>
                <a:lnTo>
                  <a:pt x="0" y="0"/>
                </a:lnTo>
                <a:lnTo>
                  <a:pt x="0" y="3213"/>
                </a:lnTo>
                <a:lnTo>
                  <a:pt x="19062" y="3213"/>
                </a:lnTo>
                <a:lnTo>
                  <a:pt x="19062" y="0"/>
                </a:lnTo>
                <a:close/>
              </a:path>
              <a:path w="50800" h="24130">
                <a:moveTo>
                  <a:pt x="30111" y="0"/>
                </a:moveTo>
                <a:lnTo>
                  <a:pt x="23977" y="0"/>
                </a:lnTo>
                <a:lnTo>
                  <a:pt x="23977" y="24091"/>
                </a:lnTo>
                <a:lnTo>
                  <a:pt x="27952" y="24091"/>
                </a:lnTo>
                <a:lnTo>
                  <a:pt x="28066" y="3975"/>
                </a:lnTo>
                <a:lnTo>
                  <a:pt x="31675" y="3975"/>
                </a:lnTo>
                <a:lnTo>
                  <a:pt x="30111" y="0"/>
                </a:lnTo>
                <a:close/>
              </a:path>
              <a:path w="50800" h="24130">
                <a:moveTo>
                  <a:pt x="31675" y="3975"/>
                </a:moveTo>
                <a:lnTo>
                  <a:pt x="28066" y="3975"/>
                </a:lnTo>
                <a:lnTo>
                  <a:pt x="35966" y="24091"/>
                </a:lnTo>
                <a:lnTo>
                  <a:pt x="38480" y="24091"/>
                </a:lnTo>
                <a:lnTo>
                  <a:pt x="40751" y="18300"/>
                </a:lnTo>
                <a:lnTo>
                  <a:pt x="37312" y="18300"/>
                </a:lnTo>
                <a:lnTo>
                  <a:pt x="31675" y="3975"/>
                </a:lnTo>
                <a:close/>
              </a:path>
              <a:path w="50800" h="24130">
                <a:moveTo>
                  <a:pt x="50469" y="3975"/>
                </a:moveTo>
                <a:lnTo>
                  <a:pt x="46494" y="3975"/>
                </a:lnTo>
                <a:lnTo>
                  <a:pt x="46494" y="24091"/>
                </a:lnTo>
                <a:lnTo>
                  <a:pt x="50469" y="24091"/>
                </a:lnTo>
                <a:lnTo>
                  <a:pt x="50469" y="3975"/>
                </a:lnTo>
                <a:close/>
              </a:path>
              <a:path w="50800" h="24130">
                <a:moveTo>
                  <a:pt x="50469" y="0"/>
                </a:moveTo>
                <a:lnTo>
                  <a:pt x="44386" y="0"/>
                </a:lnTo>
                <a:lnTo>
                  <a:pt x="37312" y="18300"/>
                </a:lnTo>
                <a:lnTo>
                  <a:pt x="40751" y="18300"/>
                </a:lnTo>
                <a:lnTo>
                  <a:pt x="46367" y="3975"/>
                </a:lnTo>
                <a:lnTo>
                  <a:pt x="50469" y="3975"/>
                </a:lnTo>
                <a:lnTo>
                  <a:pt x="504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66048" y="214762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48" y="1961"/>
                </a:lnTo>
                <a:lnTo>
                  <a:pt x="7315" y="7308"/>
                </a:lnTo>
                <a:lnTo>
                  <a:pt x="1963" y="15237"/>
                </a:lnTo>
                <a:lnTo>
                  <a:pt x="0" y="24942"/>
                </a:lnTo>
                <a:lnTo>
                  <a:pt x="1963" y="34664"/>
                </a:lnTo>
                <a:lnTo>
                  <a:pt x="7315" y="42605"/>
                </a:lnTo>
                <a:lnTo>
                  <a:pt x="15248" y="47959"/>
                </a:lnTo>
                <a:lnTo>
                  <a:pt x="24955" y="49923"/>
                </a:lnTo>
                <a:lnTo>
                  <a:pt x="34675" y="47959"/>
                </a:lnTo>
                <a:lnTo>
                  <a:pt x="42611" y="42605"/>
                </a:lnTo>
                <a:lnTo>
                  <a:pt x="47961" y="34664"/>
                </a:lnTo>
                <a:lnTo>
                  <a:pt x="49923" y="24942"/>
                </a:lnTo>
                <a:lnTo>
                  <a:pt x="47961" y="15237"/>
                </a:lnTo>
                <a:lnTo>
                  <a:pt x="42611" y="7308"/>
                </a:lnTo>
                <a:lnTo>
                  <a:pt x="34675" y="1961"/>
                </a:lnTo>
                <a:lnTo>
                  <a:pt x="24955" y="0"/>
                </a:lnTo>
                <a:close/>
              </a:path>
            </a:pathLst>
          </a:custGeom>
          <a:solidFill>
            <a:srgbClr val="CC4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88100" y="228977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42" y="0"/>
                </a:moveTo>
                <a:lnTo>
                  <a:pt x="15237" y="1959"/>
                </a:lnTo>
                <a:lnTo>
                  <a:pt x="7308" y="7305"/>
                </a:lnTo>
                <a:lnTo>
                  <a:pt x="1961" y="15237"/>
                </a:lnTo>
                <a:lnTo>
                  <a:pt x="0" y="24955"/>
                </a:lnTo>
                <a:lnTo>
                  <a:pt x="1961" y="34660"/>
                </a:lnTo>
                <a:lnTo>
                  <a:pt x="7308" y="42589"/>
                </a:lnTo>
                <a:lnTo>
                  <a:pt x="15237" y="47936"/>
                </a:lnTo>
                <a:lnTo>
                  <a:pt x="24942" y="49898"/>
                </a:lnTo>
                <a:lnTo>
                  <a:pt x="34662" y="47936"/>
                </a:lnTo>
                <a:lnTo>
                  <a:pt x="42598" y="42589"/>
                </a:lnTo>
                <a:lnTo>
                  <a:pt x="47949" y="34660"/>
                </a:lnTo>
                <a:lnTo>
                  <a:pt x="49910" y="24955"/>
                </a:lnTo>
                <a:lnTo>
                  <a:pt x="47949" y="15237"/>
                </a:lnTo>
                <a:lnTo>
                  <a:pt x="42598" y="7305"/>
                </a:lnTo>
                <a:lnTo>
                  <a:pt x="34662" y="1959"/>
                </a:lnTo>
                <a:lnTo>
                  <a:pt x="24942" y="0"/>
                </a:lnTo>
                <a:close/>
              </a:path>
            </a:pathLst>
          </a:custGeom>
          <a:solidFill>
            <a:srgbClr val="CC4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80126" y="220989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68" y="0"/>
                </a:moveTo>
                <a:lnTo>
                  <a:pt x="15248" y="1963"/>
                </a:lnTo>
                <a:lnTo>
                  <a:pt x="7312" y="7315"/>
                </a:lnTo>
                <a:lnTo>
                  <a:pt x="1961" y="15248"/>
                </a:lnTo>
                <a:lnTo>
                  <a:pt x="0" y="24955"/>
                </a:lnTo>
                <a:lnTo>
                  <a:pt x="1961" y="34659"/>
                </a:lnTo>
                <a:lnTo>
                  <a:pt x="7312" y="42597"/>
                </a:lnTo>
                <a:lnTo>
                  <a:pt x="15248" y="47956"/>
                </a:lnTo>
                <a:lnTo>
                  <a:pt x="24968" y="49923"/>
                </a:lnTo>
                <a:lnTo>
                  <a:pt x="34682" y="47956"/>
                </a:lnTo>
                <a:lnTo>
                  <a:pt x="42619" y="42597"/>
                </a:lnTo>
                <a:lnTo>
                  <a:pt x="47972" y="34659"/>
                </a:lnTo>
                <a:lnTo>
                  <a:pt x="49936" y="24955"/>
                </a:lnTo>
                <a:lnTo>
                  <a:pt x="47972" y="15248"/>
                </a:lnTo>
                <a:lnTo>
                  <a:pt x="42619" y="7315"/>
                </a:lnTo>
                <a:lnTo>
                  <a:pt x="34682" y="1963"/>
                </a:lnTo>
                <a:lnTo>
                  <a:pt x="24968" y="0"/>
                </a:lnTo>
                <a:close/>
              </a:path>
            </a:pathLst>
          </a:custGeom>
          <a:solidFill>
            <a:srgbClr val="6F6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27076" y="225078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42" y="0"/>
                </a:moveTo>
                <a:lnTo>
                  <a:pt x="15237" y="1961"/>
                </a:lnTo>
                <a:lnTo>
                  <a:pt x="7308" y="7308"/>
                </a:lnTo>
                <a:lnTo>
                  <a:pt x="1961" y="15237"/>
                </a:lnTo>
                <a:lnTo>
                  <a:pt x="0" y="24942"/>
                </a:lnTo>
                <a:lnTo>
                  <a:pt x="1961" y="34671"/>
                </a:lnTo>
                <a:lnTo>
                  <a:pt x="7308" y="42616"/>
                </a:lnTo>
                <a:lnTo>
                  <a:pt x="15237" y="47972"/>
                </a:lnTo>
                <a:lnTo>
                  <a:pt x="24942" y="49936"/>
                </a:lnTo>
                <a:lnTo>
                  <a:pt x="34668" y="47972"/>
                </a:lnTo>
                <a:lnTo>
                  <a:pt x="42603" y="42616"/>
                </a:lnTo>
                <a:lnTo>
                  <a:pt x="47951" y="34671"/>
                </a:lnTo>
                <a:lnTo>
                  <a:pt x="49910" y="24942"/>
                </a:lnTo>
                <a:lnTo>
                  <a:pt x="47951" y="15237"/>
                </a:lnTo>
                <a:lnTo>
                  <a:pt x="42603" y="7308"/>
                </a:lnTo>
                <a:lnTo>
                  <a:pt x="34668" y="1961"/>
                </a:lnTo>
                <a:lnTo>
                  <a:pt x="24942" y="0"/>
                </a:lnTo>
                <a:close/>
              </a:path>
            </a:pathLst>
          </a:custGeom>
          <a:solidFill>
            <a:srgbClr val="6F6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83011" y="214400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68" y="0"/>
                </a:moveTo>
                <a:lnTo>
                  <a:pt x="15248" y="1965"/>
                </a:lnTo>
                <a:lnTo>
                  <a:pt x="7312" y="7321"/>
                </a:lnTo>
                <a:lnTo>
                  <a:pt x="1961" y="15259"/>
                </a:lnTo>
                <a:lnTo>
                  <a:pt x="0" y="24968"/>
                </a:lnTo>
                <a:lnTo>
                  <a:pt x="1961" y="34680"/>
                </a:lnTo>
                <a:lnTo>
                  <a:pt x="7312" y="42613"/>
                </a:lnTo>
                <a:lnTo>
                  <a:pt x="15248" y="47962"/>
                </a:lnTo>
                <a:lnTo>
                  <a:pt x="24968" y="49923"/>
                </a:lnTo>
                <a:lnTo>
                  <a:pt x="34673" y="47962"/>
                </a:lnTo>
                <a:lnTo>
                  <a:pt x="42602" y="42613"/>
                </a:lnTo>
                <a:lnTo>
                  <a:pt x="47949" y="34680"/>
                </a:lnTo>
                <a:lnTo>
                  <a:pt x="49910" y="24968"/>
                </a:lnTo>
                <a:lnTo>
                  <a:pt x="47949" y="15259"/>
                </a:lnTo>
                <a:lnTo>
                  <a:pt x="42602" y="7321"/>
                </a:lnTo>
                <a:lnTo>
                  <a:pt x="34673" y="1965"/>
                </a:lnTo>
                <a:lnTo>
                  <a:pt x="24968" y="0"/>
                </a:lnTo>
                <a:close/>
              </a:path>
            </a:pathLst>
          </a:custGeom>
          <a:solidFill>
            <a:srgbClr val="6F6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15205" y="234569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68" y="0"/>
                </a:moveTo>
                <a:lnTo>
                  <a:pt x="15253" y="1959"/>
                </a:lnTo>
                <a:lnTo>
                  <a:pt x="7316" y="7305"/>
                </a:lnTo>
                <a:lnTo>
                  <a:pt x="1963" y="15237"/>
                </a:lnTo>
                <a:lnTo>
                  <a:pt x="0" y="24955"/>
                </a:lnTo>
                <a:lnTo>
                  <a:pt x="1963" y="34671"/>
                </a:lnTo>
                <a:lnTo>
                  <a:pt x="7316" y="42613"/>
                </a:lnTo>
                <a:lnTo>
                  <a:pt x="15253" y="47970"/>
                </a:lnTo>
                <a:lnTo>
                  <a:pt x="24968" y="49936"/>
                </a:lnTo>
                <a:lnTo>
                  <a:pt x="34680" y="47970"/>
                </a:lnTo>
                <a:lnTo>
                  <a:pt x="42613" y="42613"/>
                </a:lnTo>
                <a:lnTo>
                  <a:pt x="47962" y="34671"/>
                </a:lnTo>
                <a:lnTo>
                  <a:pt x="49923" y="24955"/>
                </a:lnTo>
                <a:lnTo>
                  <a:pt x="47962" y="15237"/>
                </a:lnTo>
                <a:lnTo>
                  <a:pt x="42613" y="7305"/>
                </a:lnTo>
                <a:lnTo>
                  <a:pt x="34680" y="1959"/>
                </a:lnTo>
                <a:lnTo>
                  <a:pt x="24968" y="0"/>
                </a:lnTo>
                <a:close/>
              </a:path>
            </a:pathLst>
          </a:custGeom>
          <a:solidFill>
            <a:srgbClr val="6F6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72843" y="216098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42" y="1959"/>
                </a:lnTo>
                <a:lnTo>
                  <a:pt x="7310" y="7302"/>
                </a:lnTo>
                <a:lnTo>
                  <a:pt x="1961" y="15226"/>
                </a:lnTo>
                <a:lnTo>
                  <a:pt x="0" y="24930"/>
                </a:lnTo>
                <a:lnTo>
                  <a:pt x="1961" y="34648"/>
                </a:lnTo>
                <a:lnTo>
                  <a:pt x="7310" y="42594"/>
                </a:lnTo>
                <a:lnTo>
                  <a:pt x="15242" y="47956"/>
                </a:lnTo>
                <a:lnTo>
                  <a:pt x="24955" y="49923"/>
                </a:lnTo>
                <a:lnTo>
                  <a:pt x="34668" y="47956"/>
                </a:lnTo>
                <a:lnTo>
                  <a:pt x="42600" y="42594"/>
                </a:lnTo>
                <a:lnTo>
                  <a:pt x="47949" y="34648"/>
                </a:lnTo>
                <a:lnTo>
                  <a:pt x="49910" y="24930"/>
                </a:lnTo>
                <a:lnTo>
                  <a:pt x="47949" y="15226"/>
                </a:lnTo>
                <a:lnTo>
                  <a:pt x="42600" y="7302"/>
                </a:lnTo>
                <a:lnTo>
                  <a:pt x="34668" y="1959"/>
                </a:lnTo>
                <a:lnTo>
                  <a:pt x="24955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96687" y="230343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2440" y="0"/>
                </a:moveTo>
                <a:lnTo>
                  <a:pt x="12960" y="2892"/>
                </a:lnTo>
                <a:lnTo>
                  <a:pt x="5576" y="8985"/>
                </a:lnTo>
                <a:lnTo>
                  <a:pt x="1015" y="17402"/>
                </a:lnTo>
                <a:lnTo>
                  <a:pt x="0" y="27266"/>
                </a:lnTo>
                <a:lnTo>
                  <a:pt x="2888" y="36737"/>
                </a:lnTo>
                <a:lnTo>
                  <a:pt x="8972" y="44111"/>
                </a:lnTo>
                <a:lnTo>
                  <a:pt x="17380" y="48664"/>
                </a:lnTo>
                <a:lnTo>
                  <a:pt x="27241" y="49669"/>
                </a:lnTo>
                <a:lnTo>
                  <a:pt x="36725" y="46793"/>
                </a:lnTo>
                <a:lnTo>
                  <a:pt x="44107" y="40711"/>
                </a:lnTo>
                <a:lnTo>
                  <a:pt x="48669" y="32297"/>
                </a:lnTo>
                <a:lnTo>
                  <a:pt x="49695" y="22428"/>
                </a:lnTo>
                <a:lnTo>
                  <a:pt x="46804" y="12956"/>
                </a:lnTo>
                <a:lnTo>
                  <a:pt x="40716" y="5580"/>
                </a:lnTo>
                <a:lnTo>
                  <a:pt x="32303" y="1020"/>
                </a:lnTo>
                <a:lnTo>
                  <a:pt x="22440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15213" y="219995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42" y="1961"/>
                </a:lnTo>
                <a:lnTo>
                  <a:pt x="7310" y="7310"/>
                </a:lnTo>
                <a:lnTo>
                  <a:pt x="1961" y="15242"/>
                </a:lnTo>
                <a:lnTo>
                  <a:pt x="0" y="24955"/>
                </a:lnTo>
                <a:lnTo>
                  <a:pt x="1961" y="34653"/>
                </a:lnTo>
                <a:lnTo>
                  <a:pt x="7310" y="42578"/>
                </a:lnTo>
                <a:lnTo>
                  <a:pt x="15242" y="47924"/>
                </a:lnTo>
                <a:lnTo>
                  <a:pt x="24955" y="49885"/>
                </a:lnTo>
                <a:lnTo>
                  <a:pt x="34673" y="47924"/>
                </a:lnTo>
                <a:lnTo>
                  <a:pt x="42605" y="42578"/>
                </a:lnTo>
                <a:lnTo>
                  <a:pt x="47951" y="34653"/>
                </a:lnTo>
                <a:lnTo>
                  <a:pt x="49910" y="24955"/>
                </a:lnTo>
                <a:lnTo>
                  <a:pt x="47951" y="15242"/>
                </a:lnTo>
                <a:lnTo>
                  <a:pt x="42605" y="7310"/>
                </a:lnTo>
                <a:lnTo>
                  <a:pt x="34673" y="1961"/>
                </a:lnTo>
                <a:lnTo>
                  <a:pt x="24955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91484" y="204403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42" y="1961"/>
                </a:lnTo>
                <a:lnTo>
                  <a:pt x="7310" y="7308"/>
                </a:lnTo>
                <a:lnTo>
                  <a:pt x="1961" y="15237"/>
                </a:lnTo>
                <a:lnTo>
                  <a:pt x="0" y="24942"/>
                </a:lnTo>
                <a:lnTo>
                  <a:pt x="1961" y="34647"/>
                </a:lnTo>
                <a:lnTo>
                  <a:pt x="7310" y="42576"/>
                </a:lnTo>
                <a:lnTo>
                  <a:pt x="15242" y="47924"/>
                </a:lnTo>
                <a:lnTo>
                  <a:pt x="24955" y="49885"/>
                </a:lnTo>
                <a:lnTo>
                  <a:pt x="34670" y="47924"/>
                </a:lnTo>
                <a:lnTo>
                  <a:pt x="42606" y="42576"/>
                </a:lnTo>
                <a:lnTo>
                  <a:pt x="47960" y="34647"/>
                </a:lnTo>
                <a:lnTo>
                  <a:pt x="49923" y="24942"/>
                </a:lnTo>
                <a:lnTo>
                  <a:pt x="47960" y="15237"/>
                </a:lnTo>
                <a:lnTo>
                  <a:pt x="42606" y="7308"/>
                </a:lnTo>
                <a:lnTo>
                  <a:pt x="34670" y="1961"/>
                </a:lnTo>
                <a:lnTo>
                  <a:pt x="24955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06740" y="210672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42" y="1963"/>
                </a:lnTo>
                <a:lnTo>
                  <a:pt x="7310" y="7316"/>
                </a:lnTo>
                <a:lnTo>
                  <a:pt x="1961" y="15253"/>
                </a:lnTo>
                <a:lnTo>
                  <a:pt x="0" y="24968"/>
                </a:lnTo>
                <a:lnTo>
                  <a:pt x="1961" y="34675"/>
                </a:lnTo>
                <a:lnTo>
                  <a:pt x="7310" y="42608"/>
                </a:lnTo>
                <a:lnTo>
                  <a:pt x="15242" y="47960"/>
                </a:lnTo>
                <a:lnTo>
                  <a:pt x="24955" y="49923"/>
                </a:lnTo>
                <a:lnTo>
                  <a:pt x="34673" y="47960"/>
                </a:lnTo>
                <a:lnTo>
                  <a:pt x="42605" y="42608"/>
                </a:lnTo>
                <a:lnTo>
                  <a:pt x="47951" y="34675"/>
                </a:lnTo>
                <a:lnTo>
                  <a:pt x="49910" y="24968"/>
                </a:lnTo>
                <a:lnTo>
                  <a:pt x="47951" y="15253"/>
                </a:lnTo>
                <a:lnTo>
                  <a:pt x="42605" y="7316"/>
                </a:lnTo>
                <a:lnTo>
                  <a:pt x="34673" y="1963"/>
                </a:lnTo>
                <a:lnTo>
                  <a:pt x="24955" y="0"/>
                </a:lnTo>
                <a:close/>
              </a:path>
            </a:pathLst>
          </a:custGeom>
          <a:solidFill>
            <a:srgbClr val="25B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52502" y="231094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42" y="0"/>
                </a:moveTo>
                <a:lnTo>
                  <a:pt x="15232" y="1963"/>
                </a:lnTo>
                <a:lnTo>
                  <a:pt x="7304" y="7315"/>
                </a:lnTo>
                <a:lnTo>
                  <a:pt x="1959" y="15248"/>
                </a:lnTo>
                <a:lnTo>
                  <a:pt x="0" y="24955"/>
                </a:lnTo>
                <a:lnTo>
                  <a:pt x="1959" y="34675"/>
                </a:lnTo>
                <a:lnTo>
                  <a:pt x="7304" y="42611"/>
                </a:lnTo>
                <a:lnTo>
                  <a:pt x="15232" y="47961"/>
                </a:lnTo>
                <a:lnTo>
                  <a:pt x="24942" y="49923"/>
                </a:lnTo>
                <a:lnTo>
                  <a:pt x="34660" y="47961"/>
                </a:lnTo>
                <a:lnTo>
                  <a:pt x="42592" y="42611"/>
                </a:lnTo>
                <a:lnTo>
                  <a:pt x="47938" y="34675"/>
                </a:lnTo>
                <a:lnTo>
                  <a:pt x="49898" y="24955"/>
                </a:lnTo>
                <a:lnTo>
                  <a:pt x="47938" y="15248"/>
                </a:lnTo>
                <a:lnTo>
                  <a:pt x="42592" y="7315"/>
                </a:lnTo>
                <a:lnTo>
                  <a:pt x="34660" y="1963"/>
                </a:lnTo>
                <a:lnTo>
                  <a:pt x="24942" y="0"/>
                </a:lnTo>
                <a:close/>
              </a:path>
            </a:pathLst>
          </a:custGeom>
          <a:solidFill>
            <a:srgbClr val="25B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84714" y="235756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37" y="1961"/>
                </a:lnTo>
                <a:lnTo>
                  <a:pt x="7305" y="7312"/>
                </a:lnTo>
                <a:lnTo>
                  <a:pt x="1959" y="15248"/>
                </a:lnTo>
                <a:lnTo>
                  <a:pt x="0" y="24968"/>
                </a:lnTo>
                <a:lnTo>
                  <a:pt x="1959" y="34675"/>
                </a:lnTo>
                <a:lnTo>
                  <a:pt x="7305" y="42608"/>
                </a:lnTo>
                <a:lnTo>
                  <a:pt x="15237" y="47960"/>
                </a:lnTo>
                <a:lnTo>
                  <a:pt x="24955" y="49923"/>
                </a:lnTo>
                <a:lnTo>
                  <a:pt x="34660" y="47960"/>
                </a:lnTo>
                <a:lnTo>
                  <a:pt x="42589" y="42608"/>
                </a:lnTo>
                <a:lnTo>
                  <a:pt x="47936" y="34675"/>
                </a:lnTo>
                <a:lnTo>
                  <a:pt x="49898" y="24968"/>
                </a:lnTo>
                <a:lnTo>
                  <a:pt x="47936" y="15248"/>
                </a:lnTo>
                <a:lnTo>
                  <a:pt x="42589" y="7312"/>
                </a:lnTo>
                <a:lnTo>
                  <a:pt x="34660" y="1961"/>
                </a:lnTo>
                <a:lnTo>
                  <a:pt x="24955" y="0"/>
                </a:lnTo>
                <a:close/>
              </a:path>
            </a:pathLst>
          </a:custGeom>
          <a:solidFill>
            <a:srgbClr val="25B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31308" y="202538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48" y="1959"/>
                </a:lnTo>
                <a:lnTo>
                  <a:pt x="7315" y="7305"/>
                </a:lnTo>
                <a:lnTo>
                  <a:pt x="1963" y="15237"/>
                </a:lnTo>
                <a:lnTo>
                  <a:pt x="0" y="24955"/>
                </a:lnTo>
                <a:lnTo>
                  <a:pt x="1963" y="34666"/>
                </a:lnTo>
                <a:lnTo>
                  <a:pt x="7315" y="42594"/>
                </a:lnTo>
                <a:lnTo>
                  <a:pt x="15248" y="47938"/>
                </a:lnTo>
                <a:lnTo>
                  <a:pt x="24955" y="49898"/>
                </a:lnTo>
                <a:lnTo>
                  <a:pt x="34675" y="47938"/>
                </a:lnTo>
                <a:lnTo>
                  <a:pt x="42611" y="42594"/>
                </a:lnTo>
                <a:lnTo>
                  <a:pt x="47961" y="34666"/>
                </a:lnTo>
                <a:lnTo>
                  <a:pt x="49923" y="24955"/>
                </a:lnTo>
                <a:lnTo>
                  <a:pt x="47961" y="15237"/>
                </a:lnTo>
                <a:lnTo>
                  <a:pt x="42611" y="7305"/>
                </a:lnTo>
                <a:lnTo>
                  <a:pt x="34675" y="1959"/>
                </a:lnTo>
                <a:lnTo>
                  <a:pt x="24955" y="0"/>
                </a:lnTo>
                <a:close/>
              </a:path>
            </a:pathLst>
          </a:custGeom>
          <a:solidFill>
            <a:srgbClr val="25B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78769" y="222951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42" y="0"/>
                </a:moveTo>
                <a:lnTo>
                  <a:pt x="15237" y="1959"/>
                </a:lnTo>
                <a:lnTo>
                  <a:pt x="7308" y="7307"/>
                </a:lnTo>
                <a:lnTo>
                  <a:pt x="1961" y="15242"/>
                </a:lnTo>
                <a:lnTo>
                  <a:pt x="0" y="24968"/>
                </a:lnTo>
                <a:lnTo>
                  <a:pt x="1961" y="34671"/>
                </a:lnTo>
                <a:lnTo>
                  <a:pt x="7308" y="42595"/>
                </a:lnTo>
                <a:lnTo>
                  <a:pt x="15237" y="47938"/>
                </a:lnTo>
                <a:lnTo>
                  <a:pt x="24942" y="49898"/>
                </a:lnTo>
                <a:lnTo>
                  <a:pt x="34657" y="47938"/>
                </a:lnTo>
                <a:lnTo>
                  <a:pt x="42594" y="42595"/>
                </a:lnTo>
                <a:lnTo>
                  <a:pt x="47947" y="34671"/>
                </a:lnTo>
                <a:lnTo>
                  <a:pt x="49910" y="24968"/>
                </a:lnTo>
                <a:lnTo>
                  <a:pt x="47947" y="15242"/>
                </a:lnTo>
                <a:lnTo>
                  <a:pt x="42594" y="7307"/>
                </a:lnTo>
                <a:lnTo>
                  <a:pt x="34657" y="1959"/>
                </a:lnTo>
                <a:lnTo>
                  <a:pt x="24942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33859" y="208976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37" y="1967"/>
                </a:lnTo>
                <a:lnTo>
                  <a:pt x="7305" y="7327"/>
                </a:lnTo>
                <a:lnTo>
                  <a:pt x="1959" y="15269"/>
                </a:lnTo>
                <a:lnTo>
                  <a:pt x="0" y="24980"/>
                </a:lnTo>
                <a:lnTo>
                  <a:pt x="1959" y="34682"/>
                </a:lnTo>
                <a:lnTo>
                  <a:pt x="7305" y="42616"/>
                </a:lnTo>
                <a:lnTo>
                  <a:pt x="15237" y="47971"/>
                </a:lnTo>
                <a:lnTo>
                  <a:pt x="24955" y="49936"/>
                </a:lnTo>
                <a:lnTo>
                  <a:pt x="34668" y="47971"/>
                </a:lnTo>
                <a:lnTo>
                  <a:pt x="42600" y="42616"/>
                </a:lnTo>
                <a:lnTo>
                  <a:pt x="47949" y="34682"/>
                </a:lnTo>
                <a:lnTo>
                  <a:pt x="49910" y="24980"/>
                </a:lnTo>
                <a:lnTo>
                  <a:pt x="47949" y="15269"/>
                </a:lnTo>
                <a:lnTo>
                  <a:pt x="42600" y="7327"/>
                </a:lnTo>
                <a:lnTo>
                  <a:pt x="34668" y="1967"/>
                </a:lnTo>
                <a:lnTo>
                  <a:pt x="24955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62660" y="223552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80" y="0"/>
                </a:moveTo>
                <a:lnTo>
                  <a:pt x="15259" y="1961"/>
                </a:lnTo>
                <a:lnTo>
                  <a:pt x="7318" y="7310"/>
                </a:lnTo>
                <a:lnTo>
                  <a:pt x="1963" y="15242"/>
                </a:lnTo>
                <a:lnTo>
                  <a:pt x="0" y="24955"/>
                </a:lnTo>
                <a:lnTo>
                  <a:pt x="1963" y="34666"/>
                </a:lnTo>
                <a:lnTo>
                  <a:pt x="7318" y="42594"/>
                </a:lnTo>
                <a:lnTo>
                  <a:pt x="15259" y="47938"/>
                </a:lnTo>
                <a:lnTo>
                  <a:pt x="24980" y="49898"/>
                </a:lnTo>
                <a:lnTo>
                  <a:pt x="34686" y="47938"/>
                </a:lnTo>
                <a:lnTo>
                  <a:pt x="42614" y="42594"/>
                </a:lnTo>
                <a:lnTo>
                  <a:pt x="47962" y="34666"/>
                </a:lnTo>
                <a:lnTo>
                  <a:pt x="49923" y="24955"/>
                </a:lnTo>
                <a:lnTo>
                  <a:pt x="47962" y="15242"/>
                </a:lnTo>
                <a:lnTo>
                  <a:pt x="42614" y="7310"/>
                </a:lnTo>
                <a:lnTo>
                  <a:pt x="34686" y="1961"/>
                </a:lnTo>
                <a:lnTo>
                  <a:pt x="24980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44038" y="226263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37" y="1963"/>
                </a:lnTo>
                <a:lnTo>
                  <a:pt x="7305" y="7316"/>
                </a:lnTo>
                <a:lnTo>
                  <a:pt x="1959" y="15253"/>
                </a:lnTo>
                <a:lnTo>
                  <a:pt x="0" y="24968"/>
                </a:lnTo>
                <a:lnTo>
                  <a:pt x="1959" y="34678"/>
                </a:lnTo>
                <a:lnTo>
                  <a:pt x="7305" y="42606"/>
                </a:lnTo>
                <a:lnTo>
                  <a:pt x="15237" y="47951"/>
                </a:lnTo>
                <a:lnTo>
                  <a:pt x="24955" y="49911"/>
                </a:lnTo>
                <a:lnTo>
                  <a:pt x="34666" y="47951"/>
                </a:lnTo>
                <a:lnTo>
                  <a:pt x="42594" y="42606"/>
                </a:lnTo>
                <a:lnTo>
                  <a:pt x="47938" y="34678"/>
                </a:lnTo>
                <a:lnTo>
                  <a:pt x="49898" y="24968"/>
                </a:lnTo>
                <a:lnTo>
                  <a:pt x="47938" y="15253"/>
                </a:lnTo>
                <a:lnTo>
                  <a:pt x="42594" y="7316"/>
                </a:lnTo>
                <a:lnTo>
                  <a:pt x="34666" y="1963"/>
                </a:lnTo>
                <a:lnTo>
                  <a:pt x="24955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28777" y="209826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42" y="0"/>
                </a:moveTo>
                <a:lnTo>
                  <a:pt x="15237" y="1959"/>
                </a:lnTo>
                <a:lnTo>
                  <a:pt x="7308" y="7305"/>
                </a:lnTo>
                <a:lnTo>
                  <a:pt x="1961" y="15237"/>
                </a:lnTo>
                <a:lnTo>
                  <a:pt x="0" y="24955"/>
                </a:lnTo>
                <a:lnTo>
                  <a:pt x="1961" y="34666"/>
                </a:lnTo>
                <a:lnTo>
                  <a:pt x="7308" y="42594"/>
                </a:lnTo>
                <a:lnTo>
                  <a:pt x="15237" y="47938"/>
                </a:lnTo>
                <a:lnTo>
                  <a:pt x="24942" y="49898"/>
                </a:lnTo>
                <a:lnTo>
                  <a:pt x="34662" y="47938"/>
                </a:lnTo>
                <a:lnTo>
                  <a:pt x="42598" y="42594"/>
                </a:lnTo>
                <a:lnTo>
                  <a:pt x="47949" y="34666"/>
                </a:lnTo>
                <a:lnTo>
                  <a:pt x="49910" y="24955"/>
                </a:lnTo>
                <a:lnTo>
                  <a:pt x="47949" y="15237"/>
                </a:lnTo>
                <a:lnTo>
                  <a:pt x="42598" y="7305"/>
                </a:lnTo>
                <a:lnTo>
                  <a:pt x="34662" y="1959"/>
                </a:lnTo>
                <a:lnTo>
                  <a:pt x="24942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18596" y="228309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42" y="1959"/>
                </a:lnTo>
                <a:lnTo>
                  <a:pt x="7310" y="7304"/>
                </a:lnTo>
                <a:lnTo>
                  <a:pt x="1961" y="15232"/>
                </a:lnTo>
                <a:lnTo>
                  <a:pt x="0" y="24942"/>
                </a:lnTo>
                <a:lnTo>
                  <a:pt x="1961" y="34658"/>
                </a:lnTo>
                <a:lnTo>
                  <a:pt x="7310" y="42586"/>
                </a:lnTo>
                <a:lnTo>
                  <a:pt x="15242" y="47927"/>
                </a:lnTo>
                <a:lnTo>
                  <a:pt x="24955" y="49885"/>
                </a:lnTo>
                <a:lnTo>
                  <a:pt x="34675" y="47927"/>
                </a:lnTo>
                <a:lnTo>
                  <a:pt x="42611" y="42586"/>
                </a:lnTo>
                <a:lnTo>
                  <a:pt x="47961" y="34658"/>
                </a:lnTo>
                <a:lnTo>
                  <a:pt x="49923" y="24942"/>
                </a:lnTo>
                <a:lnTo>
                  <a:pt x="47961" y="15232"/>
                </a:lnTo>
                <a:lnTo>
                  <a:pt x="42611" y="7304"/>
                </a:lnTo>
                <a:lnTo>
                  <a:pt x="34675" y="1959"/>
                </a:lnTo>
                <a:lnTo>
                  <a:pt x="24955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16906" y="224919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48" y="1959"/>
                </a:lnTo>
                <a:lnTo>
                  <a:pt x="7315" y="7304"/>
                </a:lnTo>
                <a:lnTo>
                  <a:pt x="1963" y="15232"/>
                </a:lnTo>
                <a:lnTo>
                  <a:pt x="0" y="24942"/>
                </a:lnTo>
                <a:lnTo>
                  <a:pt x="1963" y="34655"/>
                </a:lnTo>
                <a:lnTo>
                  <a:pt x="7315" y="42587"/>
                </a:lnTo>
                <a:lnTo>
                  <a:pt x="15248" y="47936"/>
                </a:lnTo>
                <a:lnTo>
                  <a:pt x="24955" y="49898"/>
                </a:lnTo>
                <a:lnTo>
                  <a:pt x="34670" y="47936"/>
                </a:lnTo>
                <a:lnTo>
                  <a:pt x="42606" y="42587"/>
                </a:lnTo>
                <a:lnTo>
                  <a:pt x="47960" y="34655"/>
                </a:lnTo>
                <a:lnTo>
                  <a:pt x="49923" y="24942"/>
                </a:lnTo>
                <a:lnTo>
                  <a:pt x="47960" y="15232"/>
                </a:lnTo>
                <a:lnTo>
                  <a:pt x="42606" y="7304"/>
                </a:lnTo>
                <a:lnTo>
                  <a:pt x="34670" y="1959"/>
                </a:lnTo>
                <a:lnTo>
                  <a:pt x="24955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32160" y="212545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37" y="1963"/>
                </a:lnTo>
                <a:lnTo>
                  <a:pt x="7305" y="7318"/>
                </a:lnTo>
                <a:lnTo>
                  <a:pt x="1959" y="15259"/>
                </a:lnTo>
                <a:lnTo>
                  <a:pt x="0" y="24980"/>
                </a:lnTo>
                <a:lnTo>
                  <a:pt x="1959" y="34691"/>
                </a:lnTo>
                <a:lnTo>
                  <a:pt x="7305" y="42619"/>
                </a:lnTo>
                <a:lnTo>
                  <a:pt x="15237" y="47964"/>
                </a:lnTo>
                <a:lnTo>
                  <a:pt x="24955" y="49923"/>
                </a:lnTo>
                <a:lnTo>
                  <a:pt x="34675" y="47964"/>
                </a:lnTo>
                <a:lnTo>
                  <a:pt x="42611" y="42619"/>
                </a:lnTo>
                <a:lnTo>
                  <a:pt x="47961" y="34691"/>
                </a:lnTo>
                <a:lnTo>
                  <a:pt x="49923" y="24980"/>
                </a:lnTo>
                <a:lnTo>
                  <a:pt x="47961" y="15259"/>
                </a:lnTo>
                <a:lnTo>
                  <a:pt x="42611" y="7318"/>
                </a:lnTo>
                <a:lnTo>
                  <a:pt x="34675" y="1963"/>
                </a:lnTo>
                <a:lnTo>
                  <a:pt x="24955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66056" y="208479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68" y="0"/>
                </a:moveTo>
                <a:lnTo>
                  <a:pt x="15253" y="1961"/>
                </a:lnTo>
                <a:lnTo>
                  <a:pt x="7316" y="7310"/>
                </a:lnTo>
                <a:lnTo>
                  <a:pt x="1963" y="15242"/>
                </a:lnTo>
                <a:lnTo>
                  <a:pt x="0" y="24955"/>
                </a:lnTo>
                <a:lnTo>
                  <a:pt x="1963" y="34675"/>
                </a:lnTo>
                <a:lnTo>
                  <a:pt x="7316" y="42611"/>
                </a:lnTo>
                <a:lnTo>
                  <a:pt x="15253" y="47961"/>
                </a:lnTo>
                <a:lnTo>
                  <a:pt x="24968" y="49923"/>
                </a:lnTo>
                <a:lnTo>
                  <a:pt x="34680" y="47961"/>
                </a:lnTo>
                <a:lnTo>
                  <a:pt x="42613" y="42611"/>
                </a:lnTo>
                <a:lnTo>
                  <a:pt x="47962" y="34675"/>
                </a:lnTo>
                <a:lnTo>
                  <a:pt x="49923" y="24955"/>
                </a:lnTo>
                <a:lnTo>
                  <a:pt x="47962" y="15242"/>
                </a:lnTo>
                <a:lnTo>
                  <a:pt x="42613" y="7310"/>
                </a:lnTo>
                <a:lnTo>
                  <a:pt x="34680" y="1961"/>
                </a:lnTo>
                <a:lnTo>
                  <a:pt x="24968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91481" y="206615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42" y="1959"/>
                </a:lnTo>
                <a:lnTo>
                  <a:pt x="7310" y="7302"/>
                </a:lnTo>
                <a:lnTo>
                  <a:pt x="1961" y="15226"/>
                </a:lnTo>
                <a:lnTo>
                  <a:pt x="0" y="24930"/>
                </a:lnTo>
                <a:lnTo>
                  <a:pt x="1961" y="34668"/>
                </a:lnTo>
                <a:lnTo>
                  <a:pt x="7310" y="42606"/>
                </a:lnTo>
                <a:lnTo>
                  <a:pt x="15242" y="47952"/>
                </a:lnTo>
                <a:lnTo>
                  <a:pt x="24955" y="49911"/>
                </a:lnTo>
                <a:lnTo>
                  <a:pt x="34673" y="47952"/>
                </a:lnTo>
                <a:lnTo>
                  <a:pt x="42605" y="42606"/>
                </a:lnTo>
                <a:lnTo>
                  <a:pt x="47951" y="34668"/>
                </a:lnTo>
                <a:lnTo>
                  <a:pt x="49910" y="24930"/>
                </a:lnTo>
                <a:lnTo>
                  <a:pt x="47951" y="15226"/>
                </a:lnTo>
                <a:lnTo>
                  <a:pt x="42605" y="7302"/>
                </a:lnTo>
                <a:lnTo>
                  <a:pt x="34673" y="1959"/>
                </a:lnTo>
                <a:lnTo>
                  <a:pt x="24955" y="0"/>
                </a:lnTo>
                <a:close/>
              </a:path>
            </a:pathLst>
          </a:custGeom>
          <a:solidFill>
            <a:srgbClr val="CC4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05040" y="217791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68" y="0"/>
                </a:moveTo>
                <a:lnTo>
                  <a:pt x="15248" y="1961"/>
                </a:lnTo>
                <a:lnTo>
                  <a:pt x="7312" y="7312"/>
                </a:lnTo>
                <a:lnTo>
                  <a:pt x="1961" y="15248"/>
                </a:lnTo>
                <a:lnTo>
                  <a:pt x="0" y="24968"/>
                </a:lnTo>
                <a:lnTo>
                  <a:pt x="1961" y="34678"/>
                </a:lnTo>
                <a:lnTo>
                  <a:pt x="7312" y="42606"/>
                </a:lnTo>
                <a:lnTo>
                  <a:pt x="15248" y="47951"/>
                </a:lnTo>
                <a:lnTo>
                  <a:pt x="24968" y="49911"/>
                </a:lnTo>
                <a:lnTo>
                  <a:pt x="34680" y="47951"/>
                </a:lnTo>
                <a:lnTo>
                  <a:pt x="42613" y="42606"/>
                </a:lnTo>
                <a:lnTo>
                  <a:pt x="47962" y="34678"/>
                </a:lnTo>
                <a:lnTo>
                  <a:pt x="49923" y="24968"/>
                </a:lnTo>
                <a:lnTo>
                  <a:pt x="47962" y="15248"/>
                </a:lnTo>
                <a:lnTo>
                  <a:pt x="42613" y="7312"/>
                </a:lnTo>
                <a:lnTo>
                  <a:pt x="34680" y="1961"/>
                </a:lnTo>
                <a:lnTo>
                  <a:pt x="24968" y="0"/>
                </a:lnTo>
                <a:close/>
              </a:path>
            </a:pathLst>
          </a:custGeom>
          <a:solidFill>
            <a:srgbClr val="75C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32158" y="218299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48" y="1963"/>
                </a:lnTo>
                <a:lnTo>
                  <a:pt x="7315" y="7315"/>
                </a:lnTo>
                <a:lnTo>
                  <a:pt x="1963" y="15248"/>
                </a:lnTo>
                <a:lnTo>
                  <a:pt x="0" y="24955"/>
                </a:lnTo>
                <a:lnTo>
                  <a:pt x="1963" y="34670"/>
                </a:lnTo>
                <a:lnTo>
                  <a:pt x="7315" y="42606"/>
                </a:lnTo>
                <a:lnTo>
                  <a:pt x="15248" y="47960"/>
                </a:lnTo>
                <a:lnTo>
                  <a:pt x="24955" y="49923"/>
                </a:lnTo>
                <a:lnTo>
                  <a:pt x="34668" y="47960"/>
                </a:lnTo>
                <a:lnTo>
                  <a:pt x="42600" y="42606"/>
                </a:lnTo>
                <a:lnTo>
                  <a:pt x="47949" y="34670"/>
                </a:lnTo>
                <a:lnTo>
                  <a:pt x="49910" y="24955"/>
                </a:lnTo>
                <a:lnTo>
                  <a:pt x="47949" y="15248"/>
                </a:lnTo>
                <a:lnTo>
                  <a:pt x="42600" y="7315"/>
                </a:lnTo>
                <a:lnTo>
                  <a:pt x="34668" y="1963"/>
                </a:lnTo>
                <a:lnTo>
                  <a:pt x="24955" y="0"/>
                </a:lnTo>
                <a:close/>
              </a:path>
            </a:pathLst>
          </a:custGeom>
          <a:solidFill>
            <a:srgbClr val="75C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49106" y="233721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42" y="1961"/>
                </a:lnTo>
                <a:lnTo>
                  <a:pt x="7310" y="7312"/>
                </a:lnTo>
                <a:lnTo>
                  <a:pt x="1961" y="15248"/>
                </a:lnTo>
                <a:lnTo>
                  <a:pt x="0" y="24968"/>
                </a:lnTo>
                <a:lnTo>
                  <a:pt x="1961" y="34675"/>
                </a:lnTo>
                <a:lnTo>
                  <a:pt x="7310" y="42608"/>
                </a:lnTo>
                <a:lnTo>
                  <a:pt x="15242" y="47960"/>
                </a:lnTo>
                <a:lnTo>
                  <a:pt x="24955" y="49923"/>
                </a:lnTo>
                <a:lnTo>
                  <a:pt x="34668" y="47960"/>
                </a:lnTo>
                <a:lnTo>
                  <a:pt x="42600" y="42608"/>
                </a:lnTo>
                <a:lnTo>
                  <a:pt x="47949" y="34675"/>
                </a:lnTo>
                <a:lnTo>
                  <a:pt x="49910" y="24968"/>
                </a:lnTo>
                <a:lnTo>
                  <a:pt x="47949" y="15248"/>
                </a:lnTo>
                <a:lnTo>
                  <a:pt x="42600" y="7312"/>
                </a:lnTo>
                <a:lnTo>
                  <a:pt x="34668" y="1961"/>
                </a:lnTo>
                <a:lnTo>
                  <a:pt x="24955" y="0"/>
                </a:lnTo>
                <a:close/>
              </a:path>
            </a:pathLst>
          </a:custGeom>
          <a:solidFill>
            <a:srgbClr val="75C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38944" y="218978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42" y="0"/>
                </a:moveTo>
                <a:lnTo>
                  <a:pt x="15232" y="1959"/>
                </a:lnTo>
                <a:lnTo>
                  <a:pt x="7304" y="7305"/>
                </a:lnTo>
                <a:lnTo>
                  <a:pt x="1959" y="15237"/>
                </a:lnTo>
                <a:lnTo>
                  <a:pt x="0" y="24955"/>
                </a:lnTo>
                <a:lnTo>
                  <a:pt x="1959" y="34660"/>
                </a:lnTo>
                <a:lnTo>
                  <a:pt x="7304" y="42589"/>
                </a:lnTo>
                <a:lnTo>
                  <a:pt x="15232" y="47936"/>
                </a:lnTo>
                <a:lnTo>
                  <a:pt x="24942" y="49898"/>
                </a:lnTo>
                <a:lnTo>
                  <a:pt x="34662" y="47936"/>
                </a:lnTo>
                <a:lnTo>
                  <a:pt x="42598" y="42589"/>
                </a:lnTo>
                <a:lnTo>
                  <a:pt x="47949" y="34660"/>
                </a:lnTo>
                <a:lnTo>
                  <a:pt x="49910" y="24955"/>
                </a:lnTo>
                <a:lnTo>
                  <a:pt x="47949" y="15237"/>
                </a:lnTo>
                <a:lnTo>
                  <a:pt x="42598" y="7305"/>
                </a:lnTo>
                <a:lnTo>
                  <a:pt x="34662" y="1959"/>
                </a:lnTo>
                <a:lnTo>
                  <a:pt x="24942" y="0"/>
                </a:lnTo>
                <a:close/>
              </a:path>
            </a:pathLst>
          </a:custGeom>
          <a:solidFill>
            <a:srgbClr val="75C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62660" y="201860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80" y="0"/>
                </a:moveTo>
                <a:lnTo>
                  <a:pt x="15259" y="1959"/>
                </a:lnTo>
                <a:lnTo>
                  <a:pt x="7318" y="7304"/>
                </a:lnTo>
                <a:lnTo>
                  <a:pt x="1963" y="15232"/>
                </a:lnTo>
                <a:lnTo>
                  <a:pt x="0" y="24942"/>
                </a:lnTo>
                <a:lnTo>
                  <a:pt x="1963" y="34662"/>
                </a:lnTo>
                <a:lnTo>
                  <a:pt x="7318" y="42598"/>
                </a:lnTo>
                <a:lnTo>
                  <a:pt x="15259" y="47949"/>
                </a:lnTo>
                <a:lnTo>
                  <a:pt x="24980" y="49910"/>
                </a:lnTo>
                <a:lnTo>
                  <a:pt x="34686" y="47949"/>
                </a:lnTo>
                <a:lnTo>
                  <a:pt x="42614" y="42598"/>
                </a:lnTo>
                <a:lnTo>
                  <a:pt x="47962" y="34662"/>
                </a:lnTo>
                <a:lnTo>
                  <a:pt x="49923" y="24942"/>
                </a:lnTo>
                <a:lnTo>
                  <a:pt x="47962" y="15232"/>
                </a:lnTo>
                <a:lnTo>
                  <a:pt x="42614" y="7304"/>
                </a:lnTo>
                <a:lnTo>
                  <a:pt x="34686" y="1959"/>
                </a:lnTo>
                <a:lnTo>
                  <a:pt x="24980" y="0"/>
                </a:lnTo>
                <a:close/>
              </a:path>
            </a:pathLst>
          </a:custGeom>
          <a:solidFill>
            <a:srgbClr val="75C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52901" y="2196360"/>
            <a:ext cx="20320" cy="34290"/>
          </a:xfrm>
          <a:custGeom>
            <a:avLst/>
            <a:gdLst/>
            <a:ahLst/>
            <a:cxnLst/>
            <a:rect l="l" t="t" r="r" b="b"/>
            <a:pathLst>
              <a:path w="20320" h="34289">
                <a:moveTo>
                  <a:pt x="19989" y="0"/>
                </a:moveTo>
                <a:lnTo>
                  <a:pt x="0" y="0"/>
                </a:lnTo>
                <a:lnTo>
                  <a:pt x="0" y="33820"/>
                </a:lnTo>
                <a:lnTo>
                  <a:pt x="19989" y="33820"/>
                </a:lnTo>
                <a:lnTo>
                  <a:pt x="19989" y="29197"/>
                </a:lnTo>
                <a:lnTo>
                  <a:pt x="6845" y="29197"/>
                </a:lnTo>
                <a:lnTo>
                  <a:pt x="6845" y="18542"/>
                </a:lnTo>
                <a:lnTo>
                  <a:pt x="17449" y="18542"/>
                </a:lnTo>
                <a:lnTo>
                  <a:pt x="17983" y="14566"/>
                </a:lnTo>
                <a:lnTo>
                  <a:pt x="17983" y="14097"/>
                </a:lnTo>
                <a:lnTo>
                  <a:pt x="3086" y="14097"/>
                </a:lnTo>
                <a:lnTo>
                  <a:pt x="3086" y="12522"/>
                </a:lnTo>
                <a:lnTo>
                  <a:pt x="5499" y="12522"/>
                </a:lnTo>
                <a:lnTo>
                  <a:pt x="6845" y="11074"/>
                </a:lnTo>
                <a:lnTo>
                  <a:pt x="6845" y="4546"/>
                </a:lnTo>
                <a:lnTo>
                  <a:pt x="19989" y="4546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61649" y="2196354"/>
            <a:ext cx="31750" cy="34290"/>
          </a:xfrm>
          <a:custGeom>
            <a:avLst/>
            <a:gdLst/>
            <a:ahLst/>
            <a:cxnLst/>
            <a:rect l="l" t="t" r="r" b="b"/>
            <a:pathLst>
              <a:path w="31750" h="34289">
                <a:moveTo>
                  <a:pt x="19303" y="0"/>
                </a:moveTo>
                <a:lnTo>
                  <a:pt x="13449" y="0"/>
                </a:lnTo>
                <a:lnTo>
                  <a:pt x="11798" y="2451"/>
                </a:lnTo>
                <a:lnTo>
                  <a:pt x="9245" y="9639"/>
                </a:lnTo>
                <a:lnTo>
                  <a:pt x="6827" y="16176"/>
                </a:lnTo>
                <a:lnTo>
                  <a:pt x="4008" y="23515"/>
                </a:lnTo>
                <a:lnTo>
                  <a:pt x="0" y="33820"/>
                </a:lnTo>
                <a:lnTo>
                  <a:pt x="6705" y="33820"/>
                </a:lnTo>
                <a:lnTo>
                  <a:pt x="9524" y="24942"/>
                </a:lnTo>
                <a:lnTo>
                  <a:pt x="28370" y="24942"/>
                </a:lnTo>
                <a:lnTo>
                  <a:pt x="26925" y="20967"/>
                </a:lnTo>
                <a:lnTo>
                  <a:pt x="10782" y="20967"/>
                </a:lnTo>
                <a:lnTo>
                  <a:pt x="13779" y="11480"/>
                </a:lnTo>
                <a:lnTo>
                  <a:pt x="15049" y="7277"/>
                </a:lnTo>
                <a:lnTo>
                  <a:pt x="16395" y="3860"/>
                </a:lnTo>
                <a:lnTo>
                  <a:pt x="20707" y="3860"/>
                </a:lnTo>
                <a:lnTo>
                  <a:pt x="19303" y="0"/>
                </a:lnTo>
                <a:close/>
              </a:path>
              <a:path w="31750" h="34289">
                <a:moveTo>
                  <a:pt x="28370" y="24942"/>
                </a:moveTo>
                <a:lnTo>
                  <a:pt x="21577" y="24942"/>
                </a:lnTo>
                <a:lnTo>
                  <a:pt x="24434" y="33820"/>
                </a:lnTo>
                <a:lnTo>
                  <a:pt x="31597" y="33820"/>
                </a:lnTo>
                <a:lnTo>
                  <a:pt x="28370" y="24942"/>
                </a:lnTo>
                <a:close/>
              </a:path>
              <a:path w="31750" h="34289">
                <a:moveTo>
                  <a:pt x="20707" y="3860"/>
                </a:moveTo>
                <a:lnTo>
                  <a:pt x="16395" y="3860"/>
                </a:lnTo>
                <a:lnTo>
                  <a:pt x="17868" y="4394"/>
                </a:lnTo>
                <a:lnTo>
                  <a:pt x="16725" y="8140"/>
                </a:lnTo>
                <a:lnTo>
                  <a:pt x="16687" y="9639"/>
                </a:lnTo>
                <a:lnTo>
                  <a:pt x="17754" y="13119"/>
                </a:lnTo>
                <a:lnTo>
                  <a:pt x="20332" y="20967"/>
                </a:lnTo>
                <a:lnTo>
                  <a:pt x="26925" y="20967"/>
                </a:lnTo>
                <a:lnTo>
                  <a:pt x="20707" y="3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70002" y="2196016"/>
            <a:ext cx="28575" cy="34290"/>
          </a:xfrm>
          <a:custGeom>
            <a:avLst/>
            <a:gdLst/>
            <a:ahLst/>
            <a:cxnLst/>
            <a:rect l="l" t="t" r="r" b="b"/>
            <a:pathLst>
              <a:path w="28575" h="34289">
                <a:moveTo>
                  <a:pt x="11379" y="6972"/>
                </a:moveTo>
                <a:lnTo>
                  <a:pt x="4279" y="6972"/>
                </a:lnTo>
                <a:lnTo>
                  <a:pt x="22212" y="34251"/>
                </a:lnTo>
                <a:lnTo>
                  <a:pt x="28308" y="34150"/>
                </a:lnTo>
                <a:lnTo>
                  <a:pt x="28308" y="26365"/>
                </a:lnTo>
                <a:lnTo>
                  <a:pt x="24028" y="26365"/>
                </a:lnTo>
                <a:lnTo>
                  <a:pt x="11379" y="6972"/>
                </a:lnTo>
                <a:close/>
              </a:path>
              <a:path w="28575" h="34289">
                <a:moveTo>
                  <a:pt x="6781" y="0"/>
                </a:moveTo>
                <a:lnTo>
                  <a:pt x="4597" y="330"/>
                </a:lnTo>
                <a:lnTo>
                  <a:pt x="0" y="330"/>
                </a:lnTo>
                <a:lnTo>
                  <a:pt x="0" y="34175"/>
                </a:lnTo>
                <a:lnTo>
                  <a:pt x="5689" y="34175"/>
                </a:lnTo>
                <a:lnTo>
                  <a:pt x="5689" y="12065"/>
                </a:lnTo>
                <a:lnTo>
                  <a:pt x="4381" y="10096"/>
                </a:lnTo>
                <a:lnTo>
                  <a:pt x="2984" y="7924"/>
                </a:lnTo>
                <a:lnTo>
                  <a:pt x="4279" y="6972"/>
                </a:lnTo>
                <a:lnTo>
                  <a:pt x="11379" y="6972"/>
                </a:lnTo>
                <a:lnTo>
                  <a:pt x="6781" y="0"/>
                </a:lnTo>
                <a:close/>
              </a:path>
              <a:path w="28575" h="34289">
                <a:moveTo>
                  <a:pt x="28308" y="317"/>
                </a:moveTo>
                <a:lnTo>
                  <a:pt x="22618" y="317"/>
                </a:lnTo>
                <a:lnTo>
                  <a:pt x="22618" y="21272"/>
                </a:lnTo>
                <a:lnTo>
                  <a:pt x="23926" y="23241"/>
                </a:lnTo>
                <a:lnTo>
                  <a:pt x="25323" y="25425"/>
                </a:lnTo>
                <a:lnTo>
                  <a:pt x="24028" y="26365"/>
                </a:lnTo>
                <a:lnTo>
                  <a:pt x="28308" y="26365"/>
                </a:lnTo>
                <a:lnTo>
                  <a:pt x="28308" y="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25607" y="2196350"/>
            <a:ext cx="24130" cy="34290"/>
          </a:xfrm>
          <a:custGeom>
            <a:avLst/>
            <a:gdLst/>
            <a:ahLst/>
            <a:cxnLst/>
            <a:rect l="l" t="t" r="r" b="b"/>
            <a:pathLst>
              <a:path w="24129" h="34289">
                <a:moveTo>
                  <a:pt x="15621" y="4559"/>
                </a:moveTo>
                <a:lnTo>
                  <a:pt x="8496" y="4559"/>
                </a:lnTo>
                <a:lnTo>
                  <a:pt x="8496" y="33832"/>
                </a:lnTo>
                <a:lnTo>
                  <a:pt x="15621" y="33832"/>
                </a:lnTo>
                <a:lnTo>
                  <a:pt x="15621" y="4559"/>
                </a:lnTo>
                <a:close/>
              </a:path>
              <a:path w="24129" h="34289">
                <a:moveTo>
                  <a:pt x="24130" y="0"/>
                </a:moveTo>
                <a:lnTo>
                  <a:pt x="0" y="0"/>
                </a:lnTo>
                <a:lnTo>
                  <a:pt x="0" y="4559"/>
                </a:lnTo>
                <a:lnTo>
                  <a:pt x="23342" y="4559"/>
                </a:lnTo>
                <a:lnTo>
                  <a:pt x="24130" y="1079"/>
                </a:lnTo>
                <a:lnTo>
                  <a:pt x="24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04405" y="2213053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175" y="0"/>
                </a:lnTo>
              </a:path>
            </a:pathLst>
          </a:custGeom>
          <a:ln w="342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42744" y="2197234"/>
            <a:ext cx="717550" cy="127000"/>
          </a:xfrm>
          <a:custGeom>
            <a:avLst/>
            <a:gdLst/>
            <a:ahLst/>
            <a:cxnLst/>
            <a:rect l="l" t="t" r="r" b="b"/>
            <a:pathLst>
              <a:path w="717550" h="127000">
                <a:moveTo>
                  <a:pt x="60769" y="0"/>
                </a:moveTo>
                <a:lnTo>
                  <a:pt x="0" y="0"/>
                </a:lnTo>
                <a:lnTo>
                  <a:pt x="0" y="119761"/>
                </a:lnTo>
                <a:lnTo>
                  <a:pt x="1879" y="121640"/>
                </a:lnTo>
                <a:lnTo>
                  <a:pt x="58889" y="121640"/>
                </a:lnTo>
                <a:lnTo>
                  <a:pt x="60769" y="119761"/>
                </a:lnTo>
                <a:lnTo>
                  <a:pt x="60769" y="0"/>
                </a:lnTo>
                <a:close/>
              </a:path>
              <a:path w="717550" h="127000">
                <a:moveTo>
                  <a:pt x="221132" y="0"/>
                </a:moveTo>
                <a:lnTo>
                  <a:pt x="160235" y="0"/>
                </a:lnTo>
                <a:lnTo>
                  <a:pt x="160458" y="3479"/>
                </a:lnTo>
                <a:lnTo>
                  <a:pt x="160578" y="119761"/>
                </a:lnTo>
                <a:lnTo>
                  <a:pt x="162483" y="121640"/>
                </a:lnTo>
                <a:lnTo>
                  <a:pt x="219481" y="121640"/>
                </a:lnTo>
                <a:lnTo>
                  <a:pt x="221373" y="119761"/>
                </a:lnTo>
                <a:lnTo>
                  <a:pt x="221297" y="3479"/>
                </a:lnTo>
                <a:lnTo>
                  <a:pt x="221132" y="0"/>
                </a:lnTo>
                <a:close/>
              </a:path>
              <a:path w="717550" h="127000">
                <a:moveTo>
                  <a:pt x="318249" y="0"/>
                </a:moveTo>
                <a:lnTo>
                  <a:pt x="254584" y="0"/>
                </a:lnTo>
                <a:lnTo>
                  <a:pt x="254330" y="3200"/>
                </a:lnTo>
                <a:lnTo>
                  <a:pt x="254281" y="10325"/>
                </a:lnTo>
                <a:lnTo>
                  <a:pt x="258326" y="41232"/>
                </a:lnTo>
                <a:lnTo>
                  <a:pt x="290057" y="92517"/>
                </a:lnTo>
                <a:lnTo>
                  <a:pt x="332052" y="118042"/>
                </a:lnTo>
                <a:lnTo>
                  <a:pt x="379463" y="126834"/>
                </a:lnTo>
                <a:lnTo>
                  <a:pt x="390881" y="126334"/>
                </a:lnTo>
                <a:lnTo>
                  <a:pt x="433006" y="116459"/>
                </a:lnTo>
                <a:lnTo>
                  <a:pt x="434822" y="113664"/>
                </a:lnTo>
                <a:lnTo>
                  <a:pt x="434822" y="67208"/>
                </a:lnTo>
                <a:lnTo>
                  <a:pt x="382625" y="67208"/>
                </a:lnTo>
                <a:lnTo>
                  <a:pt x="369697" y="66258"/>
                </a:lnTo>
                <a:lnTo>
                  <a:pt x="328611" y="43463"/>
                </a:lnTo>
                <a:lnTo>
                  <a:pt x="317461" y="10325"/>
                </a:lnTo>
                <a:lnTo>
                  <a:pt x="317461" y="6781"/>
                </a:lnTo>
                <a:lnTo>
                  <a:pt x="317738" y="3200"/>
                </a:lnTo>
                <a:lnTo>
                  <a:pt x="318249" y="0"/>
                </a:lnTo>
                <a:close/>
              </a:path>
              <a:path w="717550" h="127000">
                <a:moveTo>
                  <a:pt x="434555" y="48704"/>
                </a:moveTo>
                <a:lnTo>
                  <a:pt x="432676" y="48704"/>
                </a:lnTo>
                <a:lnTo>
                  <a:pt x="431436" y="49745"/>
                </a:lnTo>
                <a:lnTo>
                  <a:pt x="430441" y="50673"/>
                </a:lnTo>
                <a:lnTo>
                  <a:pt x="420862" y="57891"/>
                </a:lnTo>
                <a:lnTo>
                  <a:pt x="409762" y="63060"/>
                </a:lnTo>
                <a:lnTo>
                  <a:pt x="397047" y="66169"/>
                </a:lnTo>
                <a:lnTo>
                  <a:pt x="382625" y="67208"/>
                </a:lnTo>
                <a:lnTo>
                  <a:pt x="434822" y="67208"/>
                </a:lnTo>
                <a:lnTo>
                  <a:pt x="434796" y="49644"/>
                </a:lnTo>
                <a:lnTo>
                  <a:pt x="434555" y="48704"/>
                </a:lnTo>
                <a:close/>
              </a:path>
              <a:path w="717550" h="127000">
                <a:moveTo>
                  <a:pt x="638162" y="36334"/>
                </a:moveTo>
                <a:lnTo>
                  <a:pt x="568515" y="36334"/>
                </a:lnTo>
                <a:lnTo>
                  <a:pt x="569810" y="37592"/>
                </a:lnTo>
                <a:lnTo>
                  <a:pt x="569810" y="122593"/>
                </a:lnTo>
                <a:lnTo>
                  <a:pt x="571055" y="123837"/>
                </a:lnTo>
                <a:lnTo>
                  <a:pt x="635673" y="123837"/>
                </a:lnTo>
                <a:lnTo>
                  <a:pt x="636930" y="122593"/>
                </a:lnTo>
                <a:lnTo>
                  <a:pt x="636930" y="37592"/>
                </a:lnTo>
                <a:lnTo>
                  <a:pt x="638162" y="36334"/>
                </a:lnTo>
                <a:close/>
              </a:path>
              <a:path w="717550" h="127000">
                <a:moveTo>
                  <a:pt x="717359" y="0"/>
                </a:moveTo>
                <a:lnTo>
                  <a:pt x="483806" y="0"/>
                </a:lnTo>
                <a:lnTo>
                  <a:pt x="483806" y="35090"/>
                </a:lnTo>
                <a:lnTo>
                  <a:pt x="485025" y="36334"/>
                </a:lnTo>
                <a:lnTo>
                  <a:pt x="716127" y="36334"/>
                </a:lnTo>
                <a:lnTo>
                  <a:pt x="717359" y="35090"/>
                </a:lnTo>
                <a:lnTo>
                  <a:pt x="717359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79575" y="2029938"/>
            <a:ext cx="848994" cy="167640"/>
          </a:xfrm>
          <a:custGeom>
            <a:avLst/>
            <a:gdLst/>
            <a:ahLst/>
            <a:cxnLst/>
            <a:rect l="l" t="t" r="r" b="b"/>
            <a:pathLst>
              <a:path w="848995" h="167639">
                <a:moveTo>
                  <a:pt x="818438" y="0"/>
                </a:moveTo>
                <a:lnTo>
                  <a:pt x="30581" y="0"/>
                </a:lnTo>
                <a:lnTo>
                  <a:pt x="18677" y="2401"/>
                </a:lnTo>
                <a:lnTo>
                  <a:pt x="8956" y="8950"/>
                </a:lnTo>
                <a:lnTo>
                  <a:pt x="2403" y="18666"/>
                </a:lnTo>
                <a:lnTo>
                  <a:pt x="0" y="30568"/>
                </a:lnTo>
                <a:lnTo>
                  <a:pt x="0" y="167297"/>
                </a:lnTo>
                <a:lnTo>
                  <a:pt x="63169" y="167297"/>
                </a:lnTo>
                <a:lnTo>
                  <a:pt x="63169" y="64935"/>
                </a:lnTo>
                <a:lnTo>
                  <a:pt x="65049" y="63055"/>
                </a:lnTo>
                <a:lnTo>
                  <a:pt x="404120" y="63055"/>
                </a:lnTo>
                <a:lnTo>
                  <a:pt x="405036" y="62728"/>
                </a:lnTo>
                <a:lnTo>
                  <a:pt x="416928" y="59823"/>
                </a:lnTo>
                <a:lnTo>
                  <a:pt x="429239" y="58099"/>
                </a:lnTo>
                <a:lnTo>
                  <a:pt x="441998" y="57531"/>
                </a:lnTo>
                <a:lnTo>
                  <a:pt x="849007" y="57531"/>
                </a:lnTo>
                <a:lnTo>
                  <a:pt x="849007" y="30568"/>
                </a:lnTo>
                <a:lnTo>
                  <a:pt x="846606" y="18666"/>
                </a:lnTo>
                <a:lnTo>
                  <a:pt x="840057" y="8950"/>
                </a:lnTo>
                <a:lnTo>
                  <a:pt x="830341" y="2401"/>
                </a:lnTo>
                <a:lnTo>
                  <a:pt x="818438" y="0"/>
                </a:lnTo>
                <a:close/>
              </a:path>
              <a:path w="848995" h="167639">
                <a:moveTo>
                  <a:pt x="164998" y="119240"/>
                </a:moveTo>
                <a:lnTo>
                  <a:pt x="125006" y="119240"/>
                </a:lnTo>
                <a:lnTo>
                  <a:pt x="123939" y="120319"/>
                </a:lnTo>
                <a:lnTo>
                  <a:pt x="123939" y="167297"/>
                </a:lnTo>
                <a:lnTo>
                  <a:pt x="223405" y="167297"/>
                </a:lnTo>
                <a:lnTo>
                  <a:pt x="210807" y="131038"/>
                </a:lnTo>
                <a:lnTo>
                  <a:pt x="164998" y="119240"/>
                </a:lnTo>
                <a:close/>
              </a:path>
              <a:path w="848995" h="167639">
                <a:moveTo>
                  <a:pt x="404120" y="63055"/>
                </a:moveTo>
                <a:lnTo>
                  <a:pt x="170446" y="63055"/>
                </a:lnTo>
                <a:lnTo>
                  <a:pt x="219104" y="69361"/>
                </a:lnTo>
                <a:lnTo>
                  <a:pt x="254006" y="88539"/>
                </a:lnTo>
                <a:lnTo>
                  <a:pt x="275591" y="121035"/>
                </a:lnTo>
                <a:lnTo>
                  <a:pt x="284302" y="167297"/>
                </a:lnTo>
                <a:lnTo>
                  <a:pt x="317754" y="167297"/>
                </a:lnTo>
                <a:lnTo>
                  <a:pt x="329969" y="123993"/>
                </a:lnTo>
                <a:lnTo>
                  <a:pt x="362132" y="84866"/>
                </a:lnTo>
                <a:lnTo>
                  <a:pt x="393534" y="66840"/>
                </a:lnTo>
                <a:lnTo>
                  <a:pt x="404120" y="63055"/>
                </a:lnTo>
                <a:close/>
              </a:path>
              <a:path w="848995" h="167639">
                <a:moveTo>
                  <a:pt x="446379" y="116217"/>
                </a:moveTo>
                <a:lnTo>
                  <a:pt x="395671" y="137675"/>
                </a:lnTo>
                <a:lnTo>
                  <a:pt x="381419" y="167297"/>
                </a:lnTo>
                <a:lnTo>
                  <a:pt x="546976" y="167297"/>
                </a:lnTo>
                <a:lnTo>
                  <a:pt x="546976" y="137198"/>
                </a:lnTo>
                <a:lnTo>
                  <a:pt x="548195" y="135915"/>
                </a:lnTo>
                <a:lnTo>
                  <a:pt x="631685" y="135915"/>
                </a:lnTo>
                <a:lnTo>
                  <a:pt x="632980" y="134696"/>
                </a:lnTo>
                <a:lnTo>
                  <a:pt x="632980" y="133959"/>
                </a:lnTo>
                <a:lnTo>
                  <a:pt x="495515" y="133959"/>
                </a:lnTo>
                <a:lnTo>
                  <a:pt x="494741" y="133388"/>
                </a:lnTo>
                <a:lnTo>
                  <a:pt x="493280" y="132168"/>
                </a:lnTo>
                <a:lnTo>
                  <a:pt x="486865" y="127495"/>
                </a:lnTo>
                <a:lnTo>
                  <a:pt x="476854" y="122254"/>
                </a:lnTo>
                <a:lnTo>
                  <a:pt x="463332" y="117983"/>
                </a:lnTo>
                <a:lnTo>
                  <a:pt x="446379" y="116217"/>
                </a:lnTo>
                <a:close/>
              </a:path>
              <a:path w="848995" h="167639">
                <a:moveTo>
                  <a:pt x="849007" y="60528"/>
                </a:moveTo>
                <a:lnTo>
                  <a:pt x="698842" y="60528"/>
                </a:lnTo>
                <a:lnTo>
                  <a:pt x="700100" y="61785"/>
                </a:lnTo>
                <a:lnTo>
                  <a:pt x="700100" y="134696"/>
                </a:lnTo>
                <a:lnTo>
                  <a:pt x="701332" y="135915"/>
                </a:lnTo>
                <a:lnTo>
                  <a:pt x="779297" y="135915"/>
                </a:lnTo>
                <a:lnTo>
                  <a:pt x="780529" y="137198"/>
                </a:lnTo>
                <a:lnTo>
                  <a:pt x="780529" y="167297"/>
                </a:lnTo>
                <a:lnTo>
                  <a:pt x="849007" y="167297"/>
                </a:lnTo>
                <a:lnTo>
                  <a:pt x="849007" y="60528"/>
                </a:lnTo>
                <a:close/>
              </a:path>
              <a:path w="848995" h="167639">
                <a:moveTo>
                  <a:pt x="849007" y="57531"/>
                </a:moveTo>
                <a:lnTo>
                  <a:pt x="441998" y="57531"/>
                </a:lnTo>
                <a:lnTo>
                  <a:pt x="450910" y="57820"/>
                </a:lnTo>
                <a:lnTo>
                  <a:pt x="460174" y="58707"/>
                </a:lnTo>
                <a:lnTo>
                  <a:pt x="469787" y="60215"/>
                </a:lnTo>
                <a:lnTo>
                  <a:pt x="479742" y="62369"/>
                </a:lnTo>
                <a:lnTo>
                  <a:pt x="486803" y="64135"/>
                </a:lnTo>
                <a:lnTo>
                  <a:pt x="493979" y="67576"/>
                </a:lnTo>
                <a:lnTo>
                  <a:pt x="496658" y="68834"/>
                </a:lnTo>
                <a:lnTo>
                  <a:pt x="497687" y="70764"/>
                </a:lnTo>
                <a:lnTo>
                  <a:pt x="497687" y="133502"/>
                </a:lnTo>
                <a:lnTo>
                  <a:pt x="497065" y="133934"/>
                </a:lnTo>
                <a:lnTo>
                  <a:pt x="495515" y="133959"/>
                </a:lnTo>
                <a:lnTo>
                  <a:pt x="632980" y="133959"/>
                </a:lnTo>
                <a:lnTo>
                  <a:pt x="632980" y="61785"/>
                </a:lnTo>
                <a:lnTo>
                  <a:pt x="634225" y="60528"/>
                </a:lnTo>
                <a:lnTo>
                  <a:pt x="849007" y="60528"/>
                </a:lnTo>
                <a:lnTo>
                  <a:pt x="849007" y="57531"/>
                </a:lnTo>
                <a:close/>
              </a:path>
            </a:pathLst>
          </a:custGeom>
          <a:solidFill>
            <a:srgbClr val="EFE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42743" y="2087464"/>
            <a:ext cx="717550" cy="109855"/>
          </a:xfrm>
          <a:custGeom>
            <a:avLst/>
            <a:gdLst/>
            <a:ahLst/>
            <a:cxnLst/>
            <a:rect l="l" t="t" r="r" b="b"/>
            <a:pathLst>
              <a:path w="717550" h="109855">
                <a:moveTo>
                  <a:pt x="107276" y="5524"/>
                </a:moveTo>
                <a:lnTo>
                  <a:pt x="1879" y="5524"/>
                </a:lnTo>
                <a:lnTo>
                  <a:pt x="0" y="7404"/>
                </a:lnTo>
                <a:lnTo>
                  <a:pt x="0" y="109766"/>
                </a:lnTo>
                <a:lnTo>
                  <a:pt x="60769" y="109766"/>
                </a:lnTo>
                <a:lnTo>
                  <a:pt x="60769" y="62788"/>
                </a:lnTo>
                <a:lnTo>
                  <a:pt x="61836" y="61709"/>
                </a:lnTo>
                <a:lnTo>
                  <a:pt x="211225" y="61709"/>
                </a:lnTo>
                <a:lnTo>
                  <a:pt x="190836" y="31013"/>
                </a:lnTo>
                <a:lnTo>
                  <a:pt x="155934" y="11832"/>
                </a:lnTo>
                <a:lnTo>
                  <a:pt x="107276" y="5524"/>
                </a:lnTo>
                <a:close/>
              </a:path>
              <a:path w="717550" h="109855">
                <a:moveTo>
                  <a:pt x="211225" y="61709"/>
                </a:moveTo>
                <a:lnTo>
                  <a:pt x="101828" y="61709"/>
                </a:lnTo>
                <a:lnTo>
                  <a:pt x="117681" y="62352"/>
                </a:lnTo>
                <a:lnTo>
                  <a:pt x="130271" y="64408"/>
                </a:lnTo>
                <a:lnTo>
                  <a:pt x="158851" y="97657"/>
                </a:lnTo>
                <a:lnTo>
                  <a:pt x="160235" y="109766"/>
                </a:lnTo>
                <a:lnTo>
                  <a:pt x="221132" y="109766"/>
                </a:lnTo>
                <a:lnTo>
                  <a:pt x="212422" y="63510"/>
                </a:lnTo>
                <a:lnTo>
                  <a:pt x="211225" y="61709"/>
                </a:lnTo>
                <a:close/>
              </a:path>
              <a:path w="717550" h="109855">
                <a:moveTo>
                  <a:pt x="716127" y="78397"/>
                </a:moveTo>
                <a:lnTo>
                  <a:pt x="485025" y="78397"/>
                </a:lnTo>
                <a:lnTo>
                  <a:pt x="483806" y="79667"/>
                </a:lnTo>
                <a:lnTo>
                  <a:pt x="483806" y="109766"/>
                </a:lnTo>
                <a:lnTo>
                  <a:pt x="717359" y="109766"/>
                </a:lnTo>
                <a:lnTo>
                  <a:pt x="717359" y="79667"/>
                </a:lnTo>
                <a:lnTo>
                  <a:pt x="716127" y="78397"/>
                </a:lnTo>
                <a:close/>
              </a:path>
              <a:path w="717550" h="109855">
                <a:moveTo>
                  <a:pt x="635673" y="2997"/>
                </a:moveTo>
                <a:lnTo>
                  <a:pt x="571055" y="2997"/>
                </a:lnTo>
                <a:lnTo>
                  <a:pt x="569823" y="4254"/>
                </a:lnTo>
                <a:lnTo>
                  <a:pt x="569823" y="77177"/>
                </a:lnTo>
                <a:lnTo>
                  <a:pt x="568528" y="78397"/>
                </a:lnTo>
                <a:lnTo>
                  <a:pt x="638162" y="78397"/>
                </a:lnTo>
                <a:lnTo>
                  <a:pt x="636943" y="77177"/>
                </a:lnTo>
                <a:lnTo>
                  <a:pt x="636943" y="4254"/>
                </a:lnTo>
                <a:lnTo>
                  <a:pt x="635673" y="2997"/>
                </a:lnTo>
                <a:close/>
              </a:path>
              <a:path w="717550" h="109855">
                <a:moveTo>
                  <a:pt x="378828" y="0"/>
                </a:moveTo>
                <a:lnTo>
                  <a:pt x="330365" y="9309"/>
                </a:lnTo>
                <a:lnTo>
                  <a:pt x="285923" y="39337"/>
                </a:lnTo>
                <a:lnTo>
                  <a:pt x="260835" y="80268"/>
                </a:lnTo>
                <a:lnTo>
                  <a:pt x="254584" y="109766"/>
                </a:lnTo>
                <a:lnTo>
                  <a:pt x="318249" y="109766"/>
                </a:lnTo>
                <a:lnTo>
                  <a:pt x="319036" y="104863"/>
                </a:lnTo>
                <a:lnTo>
                  <a:pt x="320421" y="100177"/>
                </a:lnTo>
                <a:lnTo>
                  <a:pt x="346481" y="68508"/>
                </a:lnTo>
                <a:lnTo>
                  <a:pt x="383209" y="58686"/>
                </a:lnTo>
                <a:lnTo>
                  <a:pt x="434517" y="58686"/>
                </a:lnTo>
                <a:lnTo>
                  <a:pt x="434517" y="13233"/>
                </a:lnTo>
                <a:lnTo>
                  <a:pt x="397006" y="1182"/>
                </a:lnTo>
                <a:lnTo>
                  <a:pt x="387740" y="291"/>
                </a:lnTo>
                <a:lnTo>
                  <a:pt x="378828" y="0"/>
                </a:lnTo>
                <a:close/>
              </a:path>
              <a:path w="717550" h="109855">
                <a:moveTo>
                  <a:pt x="434517" y="58686"/>
                </a:moveTo>
                <a:lnTo>
                  <a:pt x="383209" y="58686"/>
                </a:lnTo>
                <a:lnTo>
                  <a:pt x="400162" y="60452"/>
                </a:lnTo>
                <a:lnTo>
                  <a:pt x="413685" y="64725"/>
                </a:lnTo>
                <a:lnTo>
                  <a:pt x="423695" y="69970"/>
                </a:lnTo>
                <a:lnTo>
                  <a:pt x="430110" y="74650"/>
                </a:lnTo>
                <a:lnTo>
                  <a:pt x="431571" y="75869"/>
                </a:lnTo>
                <a:lnTo>
                  <a:pt x="432346" y="76428"/>
                </a:lnTo>
                <a:lnTo>
                  <a:pt x="433908" y="76403"/>
                </a:lnTo>
                <a:lnTo>
                  <a:pt x="434517" y="75984"/>
                </a:lnTo>
                <a:lnTo>
                  <a:pt x="434517" y="58686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78307" y="2028663"/>
            <a:ext cx="851535" cy="368935"/>
          </a:xfrm>
          <a:custGeom>
            <a:avLst/>
            <a:gdLst/>
            <a:ahLst/>
            <a:cxnLst/>
            <a:rect l="l" t="t" r="r" b="b"/>
            <a:pathLst>
              <a:path w="851535" h="368935">
                <a:moveTo>
                  <a:pt x="819708" y="0"/>
                </a:moveTo>
                <a:lnTo>
                  <a:pt x="31851" y="0"/>
                </a:lnTo>
                <a:lnTo>
                  <a:pt x="19464" y="2506"/>
                </a:lnTo>
                <a:lnTo>
                  <a:pt x="9339" y="9337"/>
                </a:lnTo>
                <a:lnTo>
                  <a:pt x="2506" y="19459"/>
                </a:lnTo>
                <a:lnTo>
                  <a:pt x="0" y="31838"/>
                </a:lnTo>
                <a:lnTo>
                  <a:pt x="0" y="336918"/>
                </a:lnTo>
                <a:lnTo>
                  <a:pt x="2506" y="349297"/>
                </a:lnTo>
                <a:lnTo>
                  <a:pt x="9339" y="359419"/>
                </a:lnTo>
                <a:lnTo>
                  <a:pt x="19464" y="366250"/>
                </a:lnTo>
                <a:lnTo>
                  <a:pt x="31851" y="368757"/>
                </a:lnTo>
                <a:lnTo>
                  <a:pt x="819708" y="368757"/>
                </a:lnTo>
                <a:lnTo>
                  <a:pt x="832088" y="366250"/>
                </a:lnTo>
                <a:lnTo>
                  <a:pt x="31851" y="366217"/>
                </a:lnTo>
                <a:lnTo>
                  <a:pt x="20451" y="363910"/>
                </a:lnTo>
                <a:lnTo>
                  <a:pt x="11133" y="357625"/>
                </a:lnTo>
                <a:lnTo>
                  <a:pt x="4846" y="348311"/>
                </a:lnTo>
                <a:lnTo>
                  <a:pt x="2539" y="336918"/>
                </a:lnTo>
                <a:lnTo>
                  <a:pt x="2539" y="31838"/>
                </a:lnTo>
                <a:lnTo>
                  <a:pt x="4846" y="20445"/>
                </a:lnTo>
                <a:lnTo>
                  <a:pt x="11133" y="11131"/>
                </a:lnTo>
                <a:lnTo>
                  <a:pt x="20451" y="4846"/>
                </a:lnTo>
                <a:lnTo>
                  <a:pt x="31851" y="2540"/>
                </a:lnTo>
                <a:lnTo>
                  <a:pt x="832137" y="2540"/>
                </a:lnTo>
                <a:lnTo>
                  <a:pt x="819708" y="0"/>
                </a:lnTo>
                <a:close/>
              </a:path>
              <a:path w="851535" h="368935">
                <a:moveTo>
                  <a:pt x="832137" y="2540"/>
                </a:moveTo>
                <a:lnTo>
                  <a:pt x="819708" y="2540"/>
                </a:lnTo>
                <a:lnTo>
                  <a:pt x="831094" y="4846"/>
                </a:lnTo>
                <a:lnTo>
                  <a:pt x="840405" y="11131"/>
                </a:lnTo>
                <a:lnTo>
                  <a:pt x="846688" y="20445"/>
                </a:lnTo>
                <a:lnTo>
                  <a:pt x="848994" y="31838"/>
                </a:lnTo>
                <a:lnTo>
                  <a:pt x="848994" y="336918"/>
                </a:lnTo>
                <a:lnTo>
                  <a:pt x="846688" y="348311"/>
                </a:lnTo>
                <a:lnTo>
                  <a:pt x="840405" y="357625"/>
                </a:lnTo>
                <a:lnTo>
                  <a:pt x="831094" y="363910"/>
                </a:lnTo>
                <a:lnTo>
                  <a:pt x="819708" y="366217"/>
                </a:lnTo>
                <a:lnTo>
                  <a:pt x="832137" y="366217"/>
                </a:lnTo>
                <a:lnTo>
                  <a:pt x="842210" y="359419"/>
                </a:lnTo>
                <a:lnTo>
                  <a:pt x="849041" y="349297"/>
                </a:lnTo>
                <a:lnTo>
                  <a:pt x="851547" y="336918"/>
                </a:lnTo>
                <a:lnTo>
                  <a:pt x="851547" y="31838"/>
                </a:lnTo>
                <a:lnTo>
                  <a:pt x="849041" y="19459"/>
                </a:lnTo>
                <a:lnTo>
                  <a:pt x="842210" y="9337"/>
                </a:lnTo>
                <a:lnTo>
                  <a:pt x="832137" y="254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90799" y="2048823"/>
            <a:ext cx="1055370" cy="252095"/>
          </a:xfrm>
          <a:custGeom>
            <a:avLst/>
            <a:gdLst/>
            <a:ahLst/>
            <a:cxnLst/>
            <a:rect l="l" t="t" r="r" b="b"/>
            <a:pathLst>
              <a:path w="1055370" h="252094">
                <a:moveTo>
                  <a:pt x="20612" y="105511"/>
                </a:moveTo>
                <a:lnTo>
                  <a:pt x="0" y="126110"/>
                </a:lnTo>
                <a:lnTo>
                  <a:pt x="125717" y="251840"/>
                </a:lnTo>
                <a:lnTo>
                  <a:pt x="125895" y="251675"/>
                </a:lnTo>
                <a:lnTo>
                  <a:pt x="166983" y="210616"/>
                </a:lnTo>
                <a:lnTo>
                  <a:pt x="125742" y="210616"/>
                </a:lnTo>
                <a:lnTo>
                  <a:pt x="20612" y="105511"/>
                </a:lnTo>
                <a:close/>
              </a:path>
              <a:path w="1055370" h="252094">
                <a:moveTo>
                  <a:pt x="287934" y="61201"/>
                </a:moveTo>
                <a:lnTo>
                  <a:pt x="250583" y="61201"/>
                </a:lnTo>
                <a:lnTo>
                  <a:pt x="337756" y="213779"/>
                </a:lnTo>
                <a:lnTo>
                  <a:pt x="373480" y="151295"/>
                </a:lnTo>
                <a:lnTo>
                  <a:pt x="338251" y="151295"/>
                </a:lnTo>
                <a:lnTo>
                  <a:pt x="287934" y="61201"/>
                </a:lnTo>
                <a:close/>
              </a:path>
              <a:path w="1055370" h="252094">
                <a:moveTo>
                  <a:pt x="231051" y="105333"/>
                </a:moveTo>
                <a:lnTo>
                  <a:pt x="125742" y="210616"/>
                </a:lnTo>
                <a:lnTo>
                  <a:pt x="166983" y="210616"/>
                </a:lnTo>
                <a:lnTo>
                  <a:pt x="251663" y="125945"/>
                </a:lnTo>
                <a:lnTo>
                  <a:pt x="231051" y="105333"/>
                </a:lnTo>
                <a:close/>
              </a:path>
              <a:path w="1055370" h="252094">
                <a:moveTo>
                  <a:pt x="541687" y="137071"/>
                </a:moveTo>
                <a:lnTo>
                  <a:pt x="506920" y="137071"/>
                </a:lnTo>
                <a:lnTo>
                  <a:pt x="520071" y="166683"/>
                </a:lnTo>
                <a:lnTo>
                  <a:pt x="546581" y="187007"/>
                </a:lnTo>
                <a:lnTo>
                  <a:pt x="579402" y="198710"/>
                </a:lnTo>
                <a:lnTo>
                  <a:pt x="611492" y="202463"/>
                </a:lnTo>
                <a:lnTo>
                  <a:pt x="627789" y="201510"/>
                </a:lnTo>
                <a:lnTo>
                  <a:pt x="643642" y="198696"/>
                </a:lnTo>
                <a:lnTo>
                  <a:pt x="659066" y="194089"/>
                </a:lnTo>
                <a:lnTo>
                  <a:pt x="674077" y="187756"/>
                </a:lnTo>
                <a:lnTo>
                  <a:pt x="674077" y="177609"/>
                </a:lnTo>
                <a:lnTo>
                  <a:pt x="610755" y="177609"/>
                </a:lnTo>
                <a:lnTo>
                  <a:pt x="588658" y="174847"/>
                </a:lnTo>
                <a:lnTo>
                  <a:pt x="565353" y="166336"/>
                </a:lnTo>
                <a:lnTo>
                  <a:pt x="546915" y="151736"/>
                </a:lnTo>
                <a:lnTo>
                  <a:pt x="541687" y="137071"/>
                </a:lnTo>
                <a:close/>
              </a:path>
              <a:path w="1055370" h="252094">
                <a:moveTo>
                  <a:pt x="857264" y="147167"/>
                </a:moveTo>
                <a:lnTo>
                  <a:pt x="815924" y="147167"/>
                </a:lnTo>
                <a:lnTo>
                  <a:pt x="871334" y="200253"/>
                </a:lnTo>
                <a:lnTo>
                  <a:pt x="917041" y="200278"/>
                </a:lnTo>
                <a:lnTo>
                  <a:pt x="928301" y="180098"/>
                </a:lnTo>
                <a:lnTo>
                  <a:pt x="892149" y="180098"/>
                </a:lnTo>
                <a:lnTo>
                  <a:pt x="857264" y="147167"/>
                </a:lnTo>
                <a:close/>
              </a:path>
              <a:path w="1055370" h="252094">
                <a:moveTo>
                  <a:pt x="1002467" y="109258"/>
                </a:moveTo>
                <a:lnTo>
                  <a:pt x="967828" y="109258"/>
                </a:lnTo>
                <a:lnTo>
                  <a:pt x="1018146" y="200278"/>
                </a:lnTo>
                <a:lnTo>
                  <a:pt x="1055014" y="200278"/>
                </a:lnTo>
                <a:lnTo>
                  <a:pt x="1002467" y="109258"/>
                </a:lnTo>
                <a:close/>
              </a:path>
              <a:path w="1055370" h="252094">
                <a:moveTo>
                  <a:pt x="441744" y="89407"/>
                </a:moveTo>
                <a:lnTo>
                  <a:pt x="408863" y="89407"/>
                </a:lnTo>
                <a:lnTo>
                  <a:pt x="408863" y="200253"/>
                </a:lnTo>
                <a:lnTo>
                  <a:pt x="519137" y="200253"/>
                </a:lnTo>
                <a:lnTo>
                  <a:pt x="519137" y="175412"/>
                </a:lnTo>
                <a:lnTo>
                  <a:pt x="441744" y="175412"/>
                </a:lnTo>
                <a:lnTo>
                  <a:pt x="441744" y="137071"/>
                </a:lnTo>
                <a:lnTo>
                  <a:pt x="541687" y="137071"/>
                </a:lnTo>
                <a:lnTo>
                  <a:pt x="539419" y="130708"/>
                </a:lnTo>
                <a:lnTo>
                  <a:pt x="545951" y="112217"/>
                </a:lnTo>
                <a:lnTo>
                  <a:pt x="441744" y="112217"/>
                </a:lnTo>
                <a:lnTo>
                  <a:pt x="441744" y="89407"/>
                </a:lnTo>
                <a:close/>
              </a:path>
              <a:path w="1055370" h="252094">
                <a:moveTo>
                  <a:pt x="740943" y="86029"/>
                </a:moveTo>
                <a:lnTo>
                  <a:pt x="708050" y="86029"/>
                </a:lnTo>
                <a:lnTo>
                  <a:pt x="708050" y="200253"/>
                </a:lnTo>
                <a:lnTo>
                  <a:pt x="740943" y="200253"/>
                </a:lnTo>
                <a:lnTo>
                  <a:pt x="740943" y="86029"/>
                </a:lnTo>
                <a:close/>
              </a:path>
              <a:path w="1055370" h="252094">
                <a:moveTo>
                  <a:pt x="815924" y="86029"/>
                </a:moveTo>
                <a:lnTo>
                  <a:pt x="783056" y="86029"/>
                </a:lnTo>
                <a:lnTo>
                  <a:pt x="783056" y="200253"/>
                </a:lnTo>
                <a:lnTo>
                  <a:pt x="815924" y="200253"/>
                </a:lnTo>
                <a:lnTo>
                  <a:pt x="815924" y="147167"/>
                </a:lnTo>
                <a:lnTo>
                  <a:pt x="857264" y="147167"/>
                </a:lnTo>
                <a:lnTo>
                  <a:pt x="851331" y="141566"/>
                </a:lnTo>
                <a:lnTo>
                  <a:pt x="866162" y="136986"/>
                </a:lnTo>
                <a:lnTo>
                  <a:pt x="879140" y="129020"/>
                </a:lnTo>
                <a:lnTo>
                  <a:pt x="886184" y="120180"/>
                </a:lnTo>
                <a:lnTo>
                  <a:pt x="815924" y="120180"/>
                </a:lnTo>
                <a:lnTo>
                  <a:pt x="815924" y="86029"/>
                </a:lnTo>
                <a:close/>
              </a:path>
              <a:path w="1055370" h="252094">
                <a:moveTo>
                  <a:pt x="966381" y="46748"/>
                </a:moveTo>
                <a:lnTo>
                  <a:pt x="892149" y="180098"/>
                </a:lnTo>
                <a:lnTo>
                  <a:pt x="928301" y="180098"/>
                </a:lnTo>
                <a:lnTo>
                  <a:pt x="967828" y="109258"/>
                </a:lnTo>
                <a:lnTo>
                  <a:pt x="1002467" y="109258"/>
                </a:lnTo>
                <a:lnTo>
                  <a:pt x="966381" y="46748"/>
                </a:lnTo>
                <a:close/>
              </a:path>
              <a:path w="1055370" h="252094">
                <a:moveTo>
                  <a:pt x="674077" y="155613"/>
                </a:moveTo>
                <a:lnTo>
                  <a:pt x="659165" y="164723"/>
                </a:lnTo>
                <a:lnTo>
                  <a:pt x="644083" y="171654"/>
                </a:lnTo>
                <a:lnTo>
                  <a:pt x="628168" y="176063"/>
                </a:lnTo>
                <a:lnTo>
                  <a:pt x="610755" y="177609"/>
                </a:lnTo>
                <a:lnTo>
                  <a:pt x="674077" y="177609"/>
                </a:lnTo>
                <a:lnTo>
                  <a:pt x="674077" y="155613"/>
                </a:lnTo>
                <a:close/>
              </a:path>
              <a:path w="1055370" h="252094">
                <a:moveTo>
                  <a:pt x="195846" y="69761"/>
                </a:moveTo>
                <a:lnTo>
                  <a:pt x="110388" y="155206"/>
                </a:lnTo>
                <a:lnTo>
                  <a:pt x="125996" y="170814"/>
                </a:lnTo>
                <a:lnTo>
                  <a:pt x="211454" y="85356"/>
                </a:lnTo>
                <a:lnTo>
                  <a:pt x="195846" y="69761"/>
                </a:lnTo>
                <a:close/>
              </a:path>
              <a:path w="1055370" h="252094">
                <a:moveTo>
                  <a:pt x="519137" y="61201"/>
                </a:moveTo>
                <a:lnTo>
                  <a:pt x="388569" y="61201"/>
                </a:lnTo>
                <a:lnTo>
                  <a:pt x="338251" y="151295"/>
                </a:lnTo>
                <a:lnTo>
                  <a:pt x="373480" y="151295"/>
                </a:lnTo>
                <a:lnTo>
                  <a:pt x="408863" y="89407"/>
                </a:lnTo>
                <a:lnTo>
                  <a:pt x="441744" y="89407"/>
                </a:lnTo>
                <a:lnTo>
                  <a:pt x="441744" y="86029"/>
                </a:lnTo>
                <a:lnTo>
                  <a:pt x="519137" y="86029"/>
                </a:lnTo>
                <a:lnTo>
                  <a:pt x="519137" y="61201"/>
                </a:lnTo>
                <a:close/>
              </a:path>
              <a:path w="1055370" h="252094">
                <a:moveTo>
                  <a:pt x="160972" y="34886"/>
                </a:moveTo>
                <a:lnTo>
                  <a:pt x="75526" y="120345"/>
                </a:lnTo>
                <a:lnTo>
                  <a:pt x="91109" y="135953"/>
                </a:lnTo>
                <a:lnTo>
                  <a:pt x="176568" y="50469"/>
                </a:lnTo>
                <a:lnTo>
                  <a:pt x="160972" y="34886"/>
                </a:lnTo>
                <a:close/>
              </a:path>
              <a:path w="1055370" h="252094">
                <a:moveTo>
                  <a:pt x="886124" y="86029"/>
                </a:moveTo>
                <a:lnTo>
                  <a:pt x="815924" y="86029"/>
                </a:lnTo>
                <a:lnTo>
                  <a:pt x="825377" y="86145"/>
                </a:lnTo>
                <a:lnTo>
                  <a:pt x="833851" y="86613"/>
                </a:lnTo>
                <a:lnTo>
                  <a:pt x="841547" y="87615"/>
                </a:lnTo>
                <a:lnTo>
                  <a:pt x="848207" y="89331"/>
                </a:lnTo>
                <a:lnTo>
                  <a:pt x="854748" y="91605"/>
                </a:lnTo>
                <a:lnTo>
                  <a:pt x="858964" y="95745"/>
                </a:lnTo>
                <a:lnTo>
                  <a:pt x="858964" y="110032"/>
                </a:lnTo>
                <a:lnTo>
                  <a:pt x="815924" y="120180"/>
                </a:lnTo>
                <a:lnTo>
                  <a:pt x="886184" y="120180"/>
                </a:lnTo>
                <a:lnTo>
                  <a:pt x="888338" y="117476"/>
                </a:lnTo>
                <a:lnTo>
                  <a:pt x="891832" y="102158"/>
                </a:lnTo>
                <a:lnTo>
                  <a:pt x="886124" y="86029"/>
                </a:lnTo>
                <a:close/>
              </a:path>
              <a:path w="1055370" h="252094">
                <a:moveTo>
                  <a:pt x="611492" y="58978"/>
                </a:moveTo>
                <a:lnTo>
                  <a:pt x="582205" y="61993"/>
                </a:lnTo>
                <a:lnTo>
                  <a:pt x="552626" y="71453"/>
                </a:lnTo>
                <a:lnTo>
                  <a:pt x="527169" y="87985"/>
                </a:lnTo>
                <a:lnTo>
                  <a:pt x="510247" y="112217"/>
                </a:lnTo>
                <a:lnTo>
                  <a:pt x="545951" y="112217"/>
                </a:lnTo>
                <a:lnTo>
                  <a:pt x="546831" y="109727"/>
                </a:lnTo>
                <a:lnTo>
                  <a:pt x="565086" y="95130"/>
                </a:lnTo>
                <a:lnTo>
                  <a:pt x="588218" y="86604"/>
                </a:lnTo>
                <a:lnTo>
                  <a:pt x="610260" y="83832"/>
                </a:lnTo>
                <a:lnTo>
                  <a:pt x="885347" y="83832"/>
                </a:lnTo>
                <a:lnTo>
                  <a:pt x="883925" y="79814"/>
                </a:lnTo>
                <a:lnTo>
                  <a:pt x="865575" y="68211"/>
                </a:lnTo>
                <a:lnTo>
                  <a:pt x="662165" y="68211"/>
                </a:lnTo>
                <a:lnTo>
                  <a:pt x="649902" y="64031"/>
                </a:lnTo>
                <a:lnTo>
                  <a:pt x="637300" y="61161"/>
                </a:lnTo>
                <a:lnTo>
                  <a:pt x="624462" y="59508"/>
                </a:lnTo>
                <a:lnTo>
                  <a:pt x="611492" y="58978"/>
                </a:lnTo>
                <a:close/>
              </a:path>
              <a:path w="1055370" h="252094">
                <a:moveTo>
                  <a:pt x="885347" y="83832"/>
                </a:moveTo>
                <a:lnTo>
                  <a:pt x="610260" y="83832"/>
                </a:lnTo>
                <a:lnTo>
                  <a:pt x="624576" y="84782"/>
                </a:lnTo>
                <a:lnTo>
                  <a:pt x="638787" y="87685"/>
                </a:lnTo>
                <a:lnTo>
                  <a:pt x="652394" y="92624"/>
                </a:lnTo>
                <a:lnTo>
                  <a:pt x="664895" y="99682"/>
                </a:lnTo>
                <a:lnTo>
                  <a:pt x="674077" y="106044"/>
                </a:lnTo>
                <a:lnTo>
                  <a:pt x="674077" y="86029"/>
                </a:lnTo>
                <a:lnTo>
                  <a:pt x="886124" y="86029"/>
                </a:lnTo>
                <a:lnTo>
                  <a:pt x="885347" y="83832"/>
                </a:lnTo>
                <a:close/>
              </a:path>
              <a:path w="1055370" h="252094">
                <a:moveTo>
                  <a:pt x="126098" y="0"/>
                </a:moveTo>
                <a:lnTo>
                  <a:pt x="40665" y="85458"/>
                </a:lnTo>
                <a:lnTo>
                  <a:pt x="56248" y="101066"/>
                </a:lnTo>
                <a:lnTo>
                  <a:pt x="141706" y="15620"/>
                </a:lnTo>
                <a:lnTo>
                  <a:pt x="126098" y="0"/>
                </a:lnTo>
                <a:close/>
              </a:path>
              <a:path w="1055370" h="252094">
                <a:moveTo>
                  <a:pt x="816381" y="61201"/>
                </a:moveTo>
                <a:lnTo>
                  <a:pt x="662165" y="61201"/>
                </a:lnTo>
                <a:lnTo>
                  <a:pt x="662165" y="68211"/>
                </a:lnTo>
                <a:lnTo>
                  <a:pt x="865575" y="68211"/>
                </a:lnTo>
                <a:lnTo>
                  <a:pt x="864460" y="67506"/>
                </a:lnTo>
                <a:lnTo>
                  <a:pt x="839818" y="62285"/>
                </a:lnTo>
                <a:lnTo>
                  <a:pt x="816381" y="61201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65236" y="2302450"/>
            <a:ext cx="56515" cy="57150"/>
          </a:xfrm>
          <a:custGeom>
            <a:avLst/>
            <a:gdLst/>
            <a:ahLst/>
            <a:cxnLst/>
            <a:rect l="l" t="t" r="r" b="b"/>
            <a:pathLst>
              <a:path w="56514" h="57150">
                <a:moveTo>
                  <a:pt x="26797" y="0"/>
                </a:moveTo>
                <a:lnTo>
                  <a:pt x="0" y="0"/>
                </a:lnTo>
                <a:lnTo>
                  <a:pt x="0" y="57149"/>
                </a:lnTo>
                <a:lnTo>
                  <a:pt x="26390" y="57149"/>
                </a:lnTo>
                <a:lnTo>
                  <a:pt x="30162" y="56946"/>
                </a:lnTo>
                <a:lnTo>
                  <a:pt x="32727" y="56489"/>
                </a:lnTo>
                <a:lnTo>
                  <a:pt x="36525" y="55879"/>
                </a:lnTo>
                <a:lnTo>
                  <a:pt x="39878" y="54648"/>
                </a:lnTo>
                <a:lnTo>
                  <a:pt x="42773" y="52806"/>
                </a:lnTo>
                <a:lnTo>
                  <a:pt x="48633" y="48089"/>
                </a:lnTo>
                <a:lnTo>
                  <a:pt x="50484" y="45605"/>
                </a:lnTo>
                <a:lnTo>
                  <a:pt x="14312" y="45605"/>
                </a:lnTo>
                <a:lnTo>
                  <a:pt x="14312" y="11544"/>
                </a:lnTo>
                <a:lnTo>
                  <a:pt x="52430" y="11544"/>
                </a:lnTo>
                <a:lnTo>
                  <a:pt x="41795" y="3467"/>
                </a:lnTo>
                <a:lnTo>
                  <a:pt x="38112" y="1803"/>
                </a:lnTo>
                <a:lnTo>
                  <a:pt x="33985" y="901"/>
                </a:lnTo>
                <a:lnTo>
                  <a:pt x="30975" y="292"/>
                </a:lnTo>
                <a:lnTo>
                  <a:pt x="26797" y="0"/>
                </a:lnTo>
                <a:close/>
              </a:path>
              <a:path w="56514" h="57150">
                <a:moveTo>
                  <a:pt x="52430" y="11544"/>
                </a:moveTo>
                <a:lnTo>
                  <a:pt x="29806" y="11544"/>
                </a:lnTo>
                <a:lnTo>
                  <a:pt x="33769" y="13119"/>
                </a:lnTo>
                <a:lnTo>
                  <a:pt x="39903" y="19405"/>
                </a:lnTo>
                <a:lnTo>
                  <a:pt x="41440" y="23507"/>
                </a:lnTo>
                <a:lnTo>
                  <a:pt x="41440" y="33553"/>
                </a:lnTo>
                <a:lnTo>
                  <a:pt x="39903" y="37642"/>
                </a:lnTo>
                <a:lnTo>
                  <a:pt x="33769" y="44018"/>
                </a:lnTo>
                <a:lnTo>
                  <a:pt x="29806" y="45605"/>
                </a:lnTo>
                <a:lnTo>
                  <a:pt x="50484" y="45605"/>
                </a:lnTo>
                <a:lnTo>
                  <a:pt x="52820" y="42470"/>
                </a:lnTo>
                <a:lnTo>
                  <a:pt x="55334" y="35949"/>
                </a:lnTo>
                <a:lnTo>
                  <a:pt x="56172" y="28524"/>
                </a:lnTo>
                <a:lnTo>
                  <a:pt x="56172" y="19100"/>
                </a:lnTo>
                <a:lnTo>
                  <a:pt x="52463" y="11569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25331" y="2302442"/>
            <a:ext cx="64135" cy="57150"/>
          </a:xfrm>
          <a:custGeom>
            <a:avLst/>
            <a:gdLst/>
            <a:ahLst/>
            <a:cxnLst/>
            <a:rect l="l" t="t" r="r" b="b"/>
            <a:pathLst>
              <a:path w="64135" h="57150">
                <a:moveTo>
                  <a:pt x="41440" y="0"/>
                </a:moveTo>
                <a:lnTo>
                  <a:pt x="24955" y="0"/>
                </a:lnTo>
                <a:lnTo>
                  <a:pt x="0" y="57162"/>
                </a:lnTo>
                <a:lnTo>
                  <a:pt x="15239" y="57162"/>
                </a:lnTo>
                <a:lnTo>
                  <a:pt x="19850" y="46037"/>
                </a:lnTo>
                <a:lnTo>
                  <a:pt x="59370" y="46037"/>
                </a:lnTo>
                <a:lnTo>
                  <a:pt x="55551" y="36233"/>
                </a:lnTo>
                <a:lnTo>
                  <a:pt x="23952" y="36233"/>
                </a:lnTo>
                <a:lnTo>
                  <a:pt x="32816" y="14465"/>
                </a:lnTo>
                <a:lnTo>
                  <a:pt x="47073" y="14465"/>
                </a:lnTo>
                <a:lnTo>
                  <a:pt x="41440" y="0"/>
                </a:lnTo>
                <a:close/>
              </a:path>
              <a:path w="64135" h="57150">
                <a:moveTo>
                  <a:pt x="59370" y="46037"/>
                </a:moveTo>
                <a:lnTo>
                  <a:pt x="44449" y="46037"/>
                </a:lnTo>
                <a:lnTo>
                  <a:pt x="48552" y="57162"/>
                </a:lnTo>
                <a:lnTo>
                  <a:pt x="63703" y="57162"/>
                </a:lnTo>
                <a:lnTo>
                  <a:pt x="59370" y="46037"/>
                </a:lnTo>
                <a:close/>
              </a:path>
              <a:path w="64135" h="57150">
                <a:moveTo>
                  <a:pt x="47073" y="14465"/>
                </a:moveTo>
                <a:lnTo>
                  <a:pt x="32816" y="14465"/>
                </a:lnTo>
                <a:lnTo>
                  <a:pt x="40855" y="36233"/>
                </a:lnTo>
                <a:lnTo>
                  <a:pt x="55551" y="36233"/>
                </a:lnTo>
                <a:lnTo>
                  <a:pt x="47073" y="14465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89288" y="2302447"/>
            <a:ext cx="23495" cy="74295"/>
          </a:xfrm>
          <a:custGeom>
            <a:avLst/>
            <a:gdLst/>
            <a:ahLst/>
            <a:cxnLst/>
            <a:rect l="l" t="t" r="r" b="b"/>
            <a:pathLst>
              <a:path w="23494" h="74294">
                <a:moveTo>
                  <a:pt x="23190" y="0"/>
                </a:moveTo>
                <a:lnTo>
                  <a:pt x="8877" y="0"/>
                </a:lnTo>
                <a:lnTo>
                  <a:pt x="8877" y="55651"/>
                </a:lnTo>
                <a:lnTo>
                  <a:pt x="8369" y="58521"/>
                </a:lnTo>
                <a:lnTo>
                  <a:pt x="7365" y="59918"/>
                </a:lnTo>
                <a:lnTo>
                  <a:pt x="6261" y="61544"/>
                </a:lnTo>
                <a:lnTo>
                  <a:pt x="3797" y="62407"/>
                </a:lnTo>
                <a:lnTo>
                  <a:pt x="0" y="62509"/>
                </a:lnTo>
                <a:lnTo>
                  <a:pt x="5105" y="73812"/>
                </a:lnTo>
                <a:lnTo>
                  <a:pt x="11912" y="73583"/>
                </a:lnTo>
                <a:lnTo>
                  <a:pt x="16687" y="71780"/>
                </a:lnTo>
                <a:lnTo>
                  <a:pt x="19418" y="68376"/>
                </a:lnTo>
                <a:lnTo>
                  <a:pt x="21932" y="65074"/>
                </a:lnTo>
                <a:lnTo>
                  <a:pt x="23109" y="59918"/>
                </a:lnTo>
                <a:lnTo>
                  <a:pt x="23190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28295" y="2302442"/>
            <a:ext cx="39370" cy="57150"/>
          </a:xfrm>
          <a:custGeom>
            <a:avLst/>
            <a:gdLst/>
            <a:ahLst/>
            <a:cxnLst/>
            <a:rect l="l" t="t" r="r" b="b"/>
            <a:pathLst>
              <a:path w="39369" h="57150">
                <a:moveTo>
                  <a:pt x="38265" y="0"/>
                </a:moveTo>
                <a:lnTo>
                  <a:pt x="0" y="0"/>
                </a:lnTo>
                <a:lnTo>
                  <a:pt x="0" y="57162"/>
                </a:lnTo>
                <a:lnTo>
                  <a:pt x="38925" y="57162"/>
                </a:lnTo>
                <a:lnTo>
                  <a:pt x="38925" y="46456"/>
                </a:lnTo>
                <a:lnTo>
                  <a:pt x="14312" y="46456"/>
                </a:lnTo>
                <a:lnTo>
                  <a:pt x="14312" y="32804"/>
                </a:lnTo>
                <a:lnTo>
                  <a:pt x="37172" y="32804"/>
                </a:lnTo>
                <a:lnTo>
                  <a:pt x="37172" y="22097"/>
                </a:lnTo>
                <a:lnTo>
                  <a:pt x="14312" y="22097"/>
                </a:lnTo>
                <a:lnTo>
                  <a:pt x="14312" y="10540"/>
                </a:lnTo>
                <a:lnTo>
                  <a:pt x="38265" y="10540"/>
                </a:lnTo>
                <a:lnTo>
                  <a:pt x="38265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80532" y="2302442"/>
            <a:ext cx="62230" cy="57150"/>
          </a:xfrm>
          <a:custGeom>
            <a:avLst/>
            <a:gdLst/>
            <a:ahLst/>
            <a:cxnLst/>
            <a:rect l="l" t="t" r="r" b="b"/>
            <a:pathLst>
              <a:path w="62230" h="57150">
                <a:moveTo>
                  <a:pt x="12636" y="0"/>
                </a:moveTo>
                <a:lnTo>
                  <a:pt x="0" y="0"/>
                </a:lnTo>
                <a:lnTo>
                  <a:pt x="0" y="57162"/>
                </a:lnTo>
                <a:lnTo>
                  <a:pt x="14147" y="57162"/>
                </a:lnTo>
                <a:lnTo>
                  <a:pt x="14147" y="21755"/>
                </a:lnTo>
                <a:lnTo>
                  <a:pt x="29973" y="21755"/>
                </a:lnTo>
                <a:lnTo>
                  <a:pt x="12636" y="0"/>
                </a:lnTo>
                <a:close/>
              </a:path>
              <a:path w="62230" h="57150">
                <a:moveTo>
                  <a:pt x="62039" y="21755"/>
                </a:moveTo>
                <a:lnTo>
                  <a:pt x="47967" y="21755"/>
                </a:lnTo>
                <a:lnTo>
                  <a:pt x="47967" y="57162"/>
                </a:lnTo>
                <a:lnTo>
                  <a:pt x="62039" y="57162"/>
                </a:lnTo>
                <a:lnTo>
                  <a:pt x="62039" y="21755"/>
                </a:lnTo>
                <a:close/>
              </a:path>
              <a:path w="62230" h="57150">
                <a:moveTo>
                  <a:pt x="29973" y="21755"/>
                </a:moveTo>
                <a:lnTo>
                  <a:pt x="14147" y="21755"/>
                </a:lnTo>
                <a:lnTo>
                  <a:pt x="30975" y="42671"/>
                </a:lnTo>
                <a:lnTo>
                  <a:pt x="46946" y="23012"/>
                </a:lnTo>
                <a:lnTo>
                  <a:pt x="30975" y="23012"/>
                </a:lnTo>
                <a:lnTo>
                  <a:pt x="29973" y="21755"/>
                </a:lnTo>
                <a:close/>
              </a:path>
              <a:path w="62230" h="57150">
                <a:moveTo>
                  <a:pt x="62039" y="0"/>
                </a:moveTo>
                <a:lnTo>
                  <a:pt x="49390" y="0"/>
                </a:lnTo>
                <a:lnTo>
                  <a:pt x="30975" y="23012"/>
                </a:lnTo>
                <a:lnTo>
                  <a:pt x="46946" y="23012"/>
                </a:lnTo>
                <a:lnTo>
                  <a:pt x="47967" y="21755"/>
                </a:lnTo>
                <a:lnTo>
                  <a:pt x="62039" y="21755"/>
                </a:lnTo>
                <a:lnTo>
                  <a:pt x="62039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50597" y="2302443"/>
            <a:ext cx="59690" cy="57150"/>
          </a:xfrm>
          <a:custGeom>
            <a:avLst/>
            <a:gdLst/>
            <a:ahLst/>
            <a:cxnLst/>
            <a:rect l="l" t="t" r="r" b="b"/>
            <a:pathLst>
              <a:path w="59689" h="57150">
                <a:moveTo>
                  <a:pt x="17170" y="0"/>
                </a:moveTo>
                <a:lnTo>
                  <a:pt x="0" y="0"/>
                </a:lnTo>
                <a:lnTo>
                  <a:pt x="22440" y="31203"/>
                </a:lnTo>
                <a:lnTo>
                  <a:pt x="22504" y="57162"/>
                </a:lnTo>
                <a:lnTo>
                  <a:pt x="36830" y="57162"/>
                </a:lnTo>
                <a:lnTo>
                  <a:pt x="36830" y="31203"/>
                </a:lnTo>
                <a:lnTo>
                  <a:pt x="46116" y="18478"/>
                </a:lnTo>
                <a:lnTo>
                  <a:pt x="29705" y="18478"/>
                </a:lnTo>
                <a:lnTo>
                  <a:pt x="17170" y="0"/>
                </a:lnTo>
                <a:close/>
              </a:path>
              <a:path w="59689" h="57150">
                <a:moveTo>
                  <a:pt x="59601" y="0"/>
                </a:moveTo>
                <a:lnTo>
                  <a:pt x="42608" y="0"/>
                </a:lnTo>
                <a:lnTo>
                  <a:pt x="29705" y="18478"/>
                </a:lnTo>
                <a:lnTo>
                  <a:pt x="46116" y="18478"/>
                </a:lnTo>
                <a:lnTo>
                  <a:pt x="59601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38654" y="2302443"/>
            <a:ext cx="84455" cy="57785"/>
          </a:xfrm>
          <a:custGeom>
            <a:avLst/>
            <a:gdLst/>
            <a:ahLst/>
            <a:cxnLst/>
            <a:rect l="l" t="t" r="r" b="b"/>
            <a:pathLst>
              <a:path w="84455" h="57785">
                <a:moveTo>
                  <a:pt x="14909" y="0"/>
                </a:moveTo>
                <a:lnTo>
                  <a:pt x="0" y="0"/>
                </a:lnTo>
                <a:lnTo>
                  <a:pt x="23177" y="57670"/>
                </a:lnTo>
                <a:lnTo>
                  <a:pt x="29044" y="57670"/>
                </a:lnTo>
                <a:lnTo>
                  <a:pt x="38709" y="31051"/>
                </a:lnTo>
                <a:lnTo>
                  <a:pt x="26034" y="31051"/>
                </a:lnTo>
                <a:lnTo>
                  <a:pt x="14909" y="0"/>
                </a:lnTo>
                <a:close/>
              </a:path>
              <a:path w="84455" h="57785">
                <a:moveTo>
                  <a:pt x="54673" y="21920"/>
                </a:moveTo>
                <a:lnTo>
                  <a:pt x="42024" y="21920"/>
                </a:lnTo>
                <a:lnTo>
                  <a:pt x="54914" y="57670"/>
                </a:lnTo>
                <a:lnTo>
                  <a:pt x="60845" y="57670"/>
                </a:lnTo>
                <a:lnTo>
                  <a:pt x="71488" y="31203"/>
                </a:lnTo>
                <a:lnTo>
                  <a:pt x="58013" y="31203"/>
                </a:lnTo>
                <a:lnTo>
                  <a:pt x="54673" y="21920"/>
                </a:lnTo>
                <a:close/>
              </a:path>
              <a:path w="84455" h="57785">
                <a:moveTo>
                  <a:pt x="84035" y="0"/>
                </a:moveTo>
                <a:lnTo>
                  <a:pt x="69062" y="0"/>
                </a:lnTo>
                <a:lnTo>
                  <a:pt x="58013" y="31203"/>
                </a:lnTo>
                <a:lnTo>
                  <a:pt x="71488" y="31203"/>
                </a:lnTo>
                <a:lnTo>
                  <a:pt x="84035" y="0"/>
                </a:lnTo>
                <a:close/>
              </a:path>
              <a:path w="84455" h="57785">
                <a:moveTo>
                  <a:pt x="46786" y="0"/>
                </a:moveTo>
                <a:lnTo>
                  <a:pt x="37249" y="0"/>
                </a:lnTo>
                <a:lnTo>
                  <a:pt x="26034" y="31051"/>
                </a:lnTo>
                <a:lnTo>
                  <a:pt x="38709" y="31051"/>
                </a:lnTo>
                <a:lnTo>
                  <a:pt x="42024" y="21920"/>
                </a:lnTo>
                <a:lnTo>
                  <a:pt x="54673" y="21920"/>
                </a:lnTo>
                <a:lnTo>
                  <a:pt x="46786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39192" y="2302446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62"/>
                </a:lnTo>
              </a:path>
            </a:pathLst>
          </a:custGeom>
          <a:ln w="14719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062288" y="2302442"/>
            <a:ext cx="39370" cy="74930"/>
          </a:xfrm>
          <a:custGeom>
            <a:avLst/>
            <a:gdLst/>
            <a:ahLst/>
            <a:cxnLst/>
            <a:rect l="l" t="t" r="r" b="b"/>
            <a:pathLst>
              <a:path w="39369" h="74930">
                <a:moveTo>
                  <a:pt x="30924" y="57162"/>
                </a:moveTo>
                <a:lnTo>
                  <a:pt x="25450" y="57162"/>
                </a:lnTo>
                <a:lnTo>
                  <a:pt x="20751" y="59905"/>
                </a:lnTo>
                <a:lnTo>
                  <a:pt x="18427" y="63004"/>
                </a:lnTo>
                <a:lnTo>
                  <a:pt x="18427" y="69087"/>
                </a:lnTo>
                <a:lnTo>
                  <a:pt x="19418" y="71170"/>
                </a:lnTo>
                <a:lnTo>
                  <a:pt x="21424" y="72732"/>
                </a:lnTo>
                <a:lnTo>
                  <a:pt x="23279" y="74129"/>
                </a:lnTo>
                <a:lnTo>
                  <a:pt x="25552" y="74828"/>
                </a:lnTo>
                <a:lnTo>
                  <a:pt x="31305" y="74828"/>
                </a:lnTo>
                <a:lnTo>
                  <a:pt x="34277" y="74015"/>
                </a:lnTo>
                <a:lnTo>
                  <a:pt x="37172" y="72389"/>
                </a:lnTo>
                <a:lnTo>
                  <a:pt x="37172" y="67551"/>
                </a:lnTo>
                <a:lnTo>
                  <a:pt x="30302" y="67551"/>
                </a:lnTo>
                <a:lnTo>
                  <a:pt x="29197" y="67182"/>
                </a:lnTo>
                <a:lnTo>
                  <a:pt x="28308" y="66459"/>
                </a:lnTo>
                <a:lnTo>
                  <a:pt x="27241" y="65671"/>
                </a:lnTo>
                <a:lnTo>
                  <a:pt x="26708" y="64566"/>
                </a:lnTo>
                <a:lnTo>
                  <a:pt x="26708" y="61760"/>
                </a:lnTo>
                <a:lnTo>
                  <a:pt x="27304" y="60439"/>
                </a:lnTo>
                <a:lnTo>
                  <a:pt x="29705" y="57823"/>
                </a:lnTo>
                <a:lnTo>
                  <a:pt x="30924" y="57162"/>
                </a:lnTo>
                <a:close/>
              </a:path>
              <a:path w="39369" h="74930">
                <a:moveTo>
                  <a:pt x="37172" y="65697"/>
                </a:moveTo>
                <a:lnTo>
                  <a:pt x="35344" y="66928"/>
                </a:lnTo>
                <a:lnTo>
                  <a:pt x="33477" y="67551"/>
                </a:lnTo>
                <a:lnTo>
                  <a:pt x="37172" y="67551"/>
                </a:lnTo>
                <a:lnTo>
                  <a:pt x="37172" y="65697"/>
                </a:lnTo>
                <a:close/>
              </a:path>
              <a:path w="39369" h="74930">
                <a:moveTo>
                  <a:pt x="38265" y="0"/>
                </a:moveTo>
                <a:lnTo>
                  <a:pt x="0" y="0"/>
                </a:lnTo>
                <a:lnTo>
                  <a:pt x="0" y="57162"/>
                </a:lnTo>
                <a:lnTo>
                  <a:pt x="38925" y="57162"/>
                </a:lnTo>
                <a:lnTo>
                  <a:pt x="38925" y="46456"/>
                </a:lnTo>
                <a:lnTo>
                  <a:pt x="14325" y="46456"/>
                </a:lnTo>
                <a:lnTo>
                  <a:pt x="14325" y="32804"/>
                </a:lnTo>
                <a:lnTo>
                  <a:pt x="37172" y="32804"/>
                </a:lnTo>
                <a:lnTo>
                  <a:pt x="37172" y="22097"/>
                </a:lnTo>
                <a:lnTo>
                  <a:pt x="14325" y="22097"/>
                </a:lnTo>
                <a:lnTo>
                  <a:pt x="14325" y="10540"/>
                </a:lnTo>
                <a:lnTo>
                  <a:pt x="38265" y="10540"/>
                </a:lnTo>
                <a:lnTo>
                  <a:pt x="38265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11680" y="2301430"/>
            <a:ext cx="53340" cy="59690"/>
          </a:xfrm>
          <a:custGeom>
            <a:avLst/>
            <a:gdLst/>
            <a:ahLst/>
            <a:cxnLst/>
            <a:rect l="l" t="t" r="r" b="b"/>
            <a:pathLst>
              <a:path w="53339" h="59689">
                <a:moveTo>
                  <a:pt x="39319" y="0"/>
                </a:moveTo>
                <a:lnTo>
                  <a:pt x="22567" y="0"/>
                </a:lnTo>
                <a:lnTo>
                  <a:pt x="14719" y="2743"/>
                </a:lnTo>
                <a:lnTo>
                  <a:pt x="2946" y="13677"/>
                </a:lnTo>
                <a:lnTo>
                  <a:pt x="0" y="20827"/>
                </a:lnTo>
                <a:lnTo>
                  <a:pt x="0" y="38392"/>
                </a:lnTo>
                <a:lnTo>
                  <a:pt x="2959" y="45554"/>
                </a:lnTo>
                <a:lnTo>
                  <a:pt x="8877" y="51142"/>
                </a:lnTo>
                <a:lnTo>
                  <a:pt x="14490" y="56502"/>
                </a:lnTo>
                <a:lnTo>
                  <a:pt x="21907" y="59181"/>
                </a:lnTo>
                <a:lnTo>
                  <a:pt x="38861" y="59181"/>
                </a:lnTo>
                <a:lnTo>
                  <a:pt x="46151" y="57264"/>
                </a:lnTo>
                <a:lnTo>
                  <a:pt x="52895" y="53403"/>
                </a:lnTo>
                <a:lnTo>
                  <a:pt x="52895" y="47205"/>
                </a:lnTo>
                <a:lnTo>
                  <a:pt x="26873" y="47205"/>
                </a:lnTo>
                <a:lnTo>
                  <a:pt x="22605" y="45605"/>
                </a:lnTo>
                <a:lnTo>
                  <a:pt x="16306" y="39179"/>
                </a:lnTo>
                <a:lnTo>
                  <a:pt x="14731" y="34937"/>
                </a:lnTo>
                <a:lnTo>
                  <a:pt x="14731" y="24155"/>
                </a:lnTo>
                <a:lnTo>
                  <a:pt x="16395" y="19850"/>
                </a:lnTo>
                <a:lnTo>
                  <a:pt x="23037" y="13538"/>
                </a:lnTo>
                <a:lnTo>
                  <a:pt x="27558" y="11963"/>
                </a:lnTo>
                <a:lnTo>
                  <a:pt x="52400" y="11963"/>
                </a:lnTo>
                <a:lnTo>
                  <a:pt x="52400" y="4686"/>
                </a:lnTo>
                <a:lnTo>
                  <a:pt x="45973" y="1562"/>
                </a:lnTo>
                <a:lnTo>
                  <a:pt x="39319" y="0"/>
                </a:lnTo>
                <a:close/>
              </a:path>
              <a:path w="53339" h="59689">
                <a:moveTo>
                  <a:pt x="52895" y="40017"/>
                </a:moveTo>
                <a:lnTo>
                  <a:pt x="45973" y="44805"/>
                </a:lnTo>
                <a:lnTo>
                  <a:pt x="39090" y="47205"/>
                </a:lnTo>
                <a:lnTo>
                  <a:pt x="52895" y="47205"/>
                </a:lnTo>
                <a:lnTo>
                  <a:pt x="52895" y="40017"/>
                </a:lnTo>
                <a:close/>
              </a:path>
              <a:path w="53339" h="59689">
                <a:moveTo>
                  <a:pt x="52400" y="11963"/>
                </a:moveTo>
                <a:lnTo>
                  <a:pt x="39725" y="11963"/>
                </a:lnTo>
                <a:lnTo>
                  <a:pt x="46088" y="14008"/>
                </a:lnTo>
                <a:lnTo>
                  <a:pt x="52400" y="18084"/>
                </a:lnTo>
                <a:lnTo>
                  <a:pt x="52400" y="11963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77221" y="2302442"/>
            <a:ext cx="39370" cy="57150"/>
          </a:xfrm>
          <a:custGeom>
            <a:avLst/>
            <a:gdLst/>
            <a:ahLst/>
            <a:cxnLst/>
            <a:rect l="l" t="t" r="r" b="b"/>
            <a:pathLst>
              <a:path w="39369" h="57150">
                <a:moveTo>
                  <a:pt x="38265" y="0"/>
                </a:moveTo>
                <a:lnTo>
                  <a:pt x="0" y="0"/>
                </a:lnTo>
                <a:lnTo>
                  <a:pt x="0" y="57162"/>
                </a:lnTo>
                <a:lnTo>
                  <a:pt x="38925" y="57162"/>
                </a:lnTo>
                <a:lnTo>
                  <a:pt x="38925" y="46456"/>
                </a:lnTo>
                <a:lnTo>
                  <a:pt x="14312" y="46456"/>
                </a:lnTo>
                <a:lnTo>
                  <a:pt x="14312" y="32804"/>
                </a:lnTo>
                <a:lnTo>
                  <a:pt x="37172" y="32804"/>
                </a:lnTo>
                <a:lnTo>
                  <a:pt x="37172" y="22097"/>
                </a:lnTo>
                <a:lnTo>
                  <a:pt x="14312" y="22097"/>
                </a:lnTo>
                <a:lnTo>
                  <a:pt x="14312" y="10540"/>
                </a:lnTo>
                <a:lnTo>
                  <a:pt x="38265" y="10540"/>
                </a:lnTo>
                <a:lnTo>
                  <a:pt x="38265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21587" y="2302447"/>
            <a:ext cx="23495" cy="74295"/>
          </a:xfrm>
          <a:custGeom>
            <a:avLst/>
            <a:gdLst/>
            <a:ahLst/>
            <a:cxnLst/>
            <a:rect l="l" t="t" r="r" b="b"/>
            <a:pathLst>
              <a:path w="23494" h="74294">
                <a:moveTo>
                  <a:pt x="23190" y="0"/>
                </a:moveTo>
                <a:lnTo>
                  <a:pt x="8877" y="0"/>
                </a:lnTo>
                <a:lnTo>
                  <a:pt x="8877" y="55651"/>
                </a:lnTo>
                <a:lnTo>
                  <a:pt x="8369" y="58521"/>
                </a:lnTo>
                <a:lnTo>
                  <a:pt x="6248" y="61544"/>
                </a:lnTo>
                <a:lnTo>
                  <a:pt x="3797" y="62407"/>
                </a:lnTo>
                <a:lnTo>
                  <a:pt x="0" y="62509"/>
                </a:lnTo>
                <a:lnTo>
                  <a:pt x="5105" y="73812"/>
                </a:lnTo>
                <a:lnTo>
                  <a:pt x="23190" y="59563"/>
                </a:lnTo>
                <a:lnTo>
                  <a:pt x="23190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65866" y="3873670"/>
            <a:ext cx="150495" cy="243204"/>
          </a:xfrm>
          <a:custGeom>
            <a:avLst/>
            <a:gdLst/>
            <a:ahLst/>
            <a:cxnLst/>
            <a:rect l="l" t="t" r="r" b="b"/>
            <a:pathLst>
              <a:path w="150494" h="243204">
                <a:moveTo>
                  <a:pt x="130701" y="55460"/>
                </a:moveTo>
                <a:lnTo>
                  <a:pt x="113233" y="55460"/>
                </a:lnTo>
                <a:lnTo>
                  <a:pt x="132461" y="239610"/>
                </a:lnTo>
                <a:lnTo>
                  <a:pt x="136715" y="243090"/>
                </a:lnTo>
                <a:lnTo>
                  <a:pt x="146519" y="242138"/>
                </a:lnTo>
                <a:lnTo>
                  <a:pt x="150037" y="237807"/>
                </a:lnTo>
                <a:lnTo>
                  <a:pt x="130701" y="55460"/>
                </a:lnTo>
                <a:close/>
              </a:path>
              <a:path w="150494" h="243204">
                <a:moveTo>
                  <a:pt x="59431" y="56553"/>
                </a:moveTo>
                <a:lnTo>
                  <a:pt x="43764" y="56553"/>
                </a:lnTo>
                <a:lnTo>
                  <a:pt x="65633" y="187159"/>
                </a:lnTo>
                <a:lnTo>
                  <a:pt x="69634" y="190550"/>
                </a:lnTo>
                <a:lnTo>
                  <a:pt x="78930" y="190550"/>
                </a:lnTo>
                <a:lnTo>
                  <a:pt x="82804" y="187464"/>
                </a:lnTo>
                <a:lnTo>
                  <a:pt x="92505" y="145376"/>
                </a:lnTo>
                <a:lnTo>
                  <a:pt x="75819" y="145376"/>
                </a:lnTo>
                <a:lnTo>
                  <a:pt x="72304" y="123060"/>
                </a:lnTo>
                <a:lnTo>
                  <a:pt x="68067" y="99502"/>
                </a:lnTo>
                <a:lnTo>
                  <a:pt x="63708" y="76895"/>
                </a:lnTo>
                <a:lnTo>
                  <a:pt x="59829" y="57429"/>
                </a:lnTo>
                <a:lnTo>
                  <a:pt x="59431" y="56553"/>
                </a:lnTo>
                <a:close/>
              </a:path>
              <a:path w="150494" h="243204">
                <a:moveTo>
                  <a:pt x="41508" y="35912"/>
                </a:moveTo>
                <a:lnTo>
                  <a:pt x="14202" y="88884"/>
                </a:lnTo>
                <a:lnTo>
                  <a:pt x="1295" y="141846"/>
                </a:lnTo>
                <a:lnTo>
                  <a:pt x="0" y="147129"/>
                </a:lnTo>
                <a:lnTo>
                  <a:pt x="3975" y="152171"/>
                </a:lnTo>
                <a:lnTo>
                  <a:pt x="13474" y="152285"/>
                </a:lnTo>
                <a:lnTo>
                  <a:pt x="16865" y="149733"/>
                </a:lnTo>
                <a:lnTo>
                  <a:pt x="17843" y="145986"/>
                </a:lnTo>
                <a:lnTo>
                  <a:pt x="20254" y="136392"/>
                </a:lnTo>
                <a:lnTo>
                  <a:pt x="24237" y="120248"/>
                </a:lnTo>
                <a:lnTo>
                  <a:pt x="30230" y="96310"/>
                </a:lnTo>
                <a:lnTo>
                  <a:pt x="38671" y="63334"/>
                </a:lnTo>
                <a:lnTo>
                  <a:pt x="40233" y="57302"/>
                </a:lnTo>
                <a:lnTo>
                  <a:pt x="43764" y="56553"/>
                </a:lnTo>
                <a:lnTo>
                  <a:pt x="59431" y="56553"/>
                </a:lnTo>
                <a:lnTo>
                  <a:pt x="52518" y="41341"/>
                </a:lnTo>
                <a:lnTo>
                  <a:pt x="41508" y="35912"/>
                </a:lnTo>
                <a:close/>
              </a:path>
              <a:path w="150494" h="243204">
                <a:moveTo>
                  <a:pt x="120840" y="0"/>
                </a:moveTo>
                <a:lnTo>
                  <a:pt x="110718" y="63"/>
                </a:lnTo>
                <a:lnTo>
                  <a:pt x="106641" y="3378"/>
                </a:lnTo>
                <a:lnTo>
                  <a:pt x="75819" y="145376"/>
                </a:lnTo>
                <a:lnTo>
                  <a:pt x="92505" y="145376"/>
                </a:lnTo>
                <a:lnTo>
                  <a:pt x="113233" y="55460"/>
                </a:lnTo>
                <a:lnTo>
                  <a:pt x="130701" y="55460"/>
                </a:lnTo>
                <a:lnTo>
                  <a:pt x="125234" y="3911"/>
                </a:lnTo>
                <a:lnTo>
                  <a:pt x="12084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2763" y="3934198"/>
            <a:ext cx="135255" cy="92075"/>
          </a:xfrm>
          <a:custGeom>
            <a:avLst/>
            <a:gdLst/>
            <a:ahLst/>
            <a:cxnLst/>
            <a:rect l="l" t="t" r="r" b="b"/>
            <a:pathLst>
              <a:path w="135255" h="92075">
                <a:moveTo>
                  <a:pt x="21335" y="507"/>
                </a:moveTo>
                <a:lnTo>
                  <a:pt x="1409" y="507"/>
                </a:lnTo>
                <a:lnTo>
                  <a:pt x="0" y="1917"/>
                </a:lnTo>
                <a:lnTo>
                  <a:pt x="0" y="90347"/>
                </a:lnTo>
                <a:lnTo>
                  <a:pt x="1358" y="91706"/>
                </a:lnTo>
                <a:lnTo>
                  <a:pt x="23748" y="91706"/>
                </a:lnTo>
                <a:lnTo>
                  <a:pt x="25107" y="90347"/>
                </a:lnTo>
                <a:lnTo>
                  <a:pt x="25107" y="24269"/>
                </a:lnTo>
                <a:lnTo>
                  <a:pt x="37172" y="20129"/>
                </a:lnTo>
                <a:lnTo>
                  <a:pt x="134107" y="20129"/>
                </a:lnTo>
                <a:lnTo>
                  <a:pt x="133016" y="13131"/>
                </a:lnTo>
                <a:lnTo>
                  <a:pt x="131962" y="11531"/>
                </a:lnTo>
                <a:lnTo>
                  <a:pt x="77927" y="11531"/>
                </a:lnTo>
                <a:lnTo>
                  <a:pt x="77632" y="10845"/>
                </a:lnTo>
                <a:lnTo>
                  <a:pt x="24599" y="10845"/>
                </a:lnTo>
                <a:lnTo>
                  <a:pt x="23723" y="3263"/>
                </a:lnTo>
                <a:lnTo>
                  <a:pt x="21335" y="507"/>
                </a:lnTo>
                <a:close/>
              </a:path>
              <a:path w="135255" h="92075">
                <a:moveTo>
                  <a:pt x="92049" y="20129"/>
                </a:moveTo>
                <a:lnTo>
                  <a:pt x="51955" y="20129"/>
                </a:lnTo>
                <a:lnTo>
                  <a:pt x="54876" y="23063"/>
                </a:lnTo>
                <a:lnTo>
                  <a:pt x="54927" y="90347"/>
                </a:lnTo>
                <a:lnTo>
                  <a:pt x="56286" y="91706"/>
                </a:lnTo>
                <a:lnTo>
                  <a:pt x="78600" y="91706"/>
                </a:lnTo>
                <a:lnTo>
                  <a:pt x="79959" y="90347"/>
                </a:lnTo>
                <a:lnTo>
                  <a:pt x="80009" y="24434"/>
                </a:lnTo>
                <a:lnTo>
                  <a:pt x="85343" y="22364"/>
                </a:lnTo>
                <a:lnTo>
                  <a:pt x="92049" y="20129"/>
                </a:lnTo>
                <a:close/>
              </a:path>
              <a:path w="135255" h="92075">
                <a:moveTo>
                  <a:pt x="134107" y="20129"/>
                </a:moveTo>
                <a:lnTo>
                  <a:pt x="106857" y="20129"/>
                </a:lnTo>
                <a:lnTo>
                  <a:pt x="109778" y="23063"/>
                </a:lnTo>
                <a:lnTo>
                  <a:pt x="109829" y="90347"/>
                </a:lnTo>
                <a:lnTo>
                  <a:pt x="111188" y="91706"/>
                </a:lnTo>
                <a:lnTo>
                  <a:pt x="133502" y="91706"/>
                </a:lnTo>
                <a:lnTo>
                  <a:pt x="134861" y="90347"/>
                </a:lnTo>
                <a:lnTo>
                  <a:pt x="134912" y="25285"/>
                </a:lnTo>
                <a:lnTo>
                  <a:pt x="134107" y="20129"/>
                </a:lnTo>
                <a:close/>
              </a:path>
              <a:path w="135255" h="92075">
                <a:moveTo>
                  <a:pt x="111315" y="0"/>
                </a:moveTo>
                <a:lnTo>
                  <a:pt x="102373" y="808"/>
                </a:lnTo>
                <a:lnTo>
                  <a:pt x="93592" y="3117"/>
                </a:lnTo>
                <a:lnTo>
                  <a:pt x="85326" y="6750"/>
                </a:lnTo>
                <a:lnTo>
                  <a:pt x="77927" y="11531"/>
                </a:lnTo>
                <a:lnTo>
                  <a:pt x="131962" y="11531"/>
                </a:lnTo>
                <a:lnTo>
                  <a:pt x="127890" y="5351"/>
                </a:lnTo>
                <a:lnTo>
                  <a:pt x="120376" y="1216"/>
                </a:lnTo>
                <a:lnTo>
                  <a:pt x="111315" y="0"/>
                </a:lnTo>
                <a:close/>
              </a:path>
              <a:path w="135255" h="92075">
                <a:moveTo>
                  <a:pt x="65735" y="0"/>
                </a:moveTo>
                <a:lnTo>
                  <a:pt x="56438" y="0"/>
                </a:lnTo>
                <a:lnTo>
                  <a:pt x="47511" y="844"/>
                </a:lnTo>
                <a:lnTo>
                  <a:pt x="39028" y="3155"/>
                </a:lnTo>
                <a:lnTo>
                  <a:pt x="31291" y="6600"/>
                </a:lnTo>
                <a:lnTo>
                  <a:pt x="24599" y="10845"/>
                </a:lnTo>
                <a:lnTo>
                  <a:pt x="77632" y="10845"/>
                </a:lnTo>
                <a:lnTo>
                  <a:pt x="74155" y="2755"/>
                </a:lnTo>
                <a:lnTo>
                  <a:pt x="65735" y="0"/>
                </a:lnTo>
                <a:close/>
              </a:path>
            </a:pathLst>
          </a:custGeom>
          <a:solidFill>
            <a:srgbClr val="F58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0230" y="3934714"/>
            <a:ext cx="81915" cy="92075"/>
          </a:xfrm>
          <a:custGeom>
            <a:avLst/>
            <a:gdLst/>
            <a:ahLst/>
            <a:cxnLst/>
            <a:rect l="l" t="t" r="r" b="b"/>
            <a:pathLst>
              <a:path w="81915" h="92075">
                <a:moveTo>
                  <a:pt x="23710" y="0"/>
                </a:moveTo>
                <a:lnTo>
                  <a:pt x="1409" y="0"/>
                </a:lnTo>
                <a:lnTo>
                  <a:pt x="0" y="1409"/>
                </a:lnTo>
                <a:lnTo>
                  <a:pt x="0" y="67970"/>
                </a:lnTo>
                <a:lnTo>
                  <a:pt x="1994" y="79544"/>
                </a:lnTo>
                <a:lnTo>
                  <a:pt x="7518" y="86880"/>
                </a:lnTo>
                <a:lnTo>
                  <a:pt x="15880" y="90730"/>
                </a:lnTo>
                <a:lnTo>
                  <a:pt x="26390" y="91846"/>
                </a:lnTo>
                <a:lnTo>
                  <a:pt x="34683" y="91250"/>
                </a:lnTo>
                <a:lnTo>
                  <a:pt x="42813" y="89501"/>
                </a:lnTo>
                <a:lnTo>
                  <a:pt x="50459" y="86654"/>
                </a:lnTo>
                <a:lnTo>
                  <a:pt x="57302" y="82765"/>
                </a:lnTo>
                <a:lnTo>
                  <a:pt x="81876" y="82765"/>
                </a:lnTo>
                <a:lnTo>
                  <a:pt x="81876" y="73660"/>
                </a:lnTo>
                <a:lnTo>
                  <a:pt x="29933" y="73660"/>
                </a:lnTo>
                <a:lnTo>
                  <a:pt x="25120" y="71412"/>
                </a:lnTo>
                <a:lnTo>
                  <a:pt x="25120" y="1409"/>
                </a:lnTo>
                <a:lnTo>
                  <a:pt x="23710" y="0"/>
                </a:lnTo>
                <a:close/>
              </a:path>
              <a:path w="81915" h="92075">
                <a:moveTo>
                  <a:pt x="81876" y="82765"/>
                </a:moveTo>
                <a:lnTo>
                  <a:pt x="57302" y="82765"/>
                </a:lnTo>
                <a:lnTo>
                  <a:pt x="58331" y="89814"/>
                </a:lnTo>
                <a:lnTo>
                  <a:pt x="60731" y="91198"/>
                </a:lnTo>
                <a:lnTo>
                  <a:pt x="80505" y="91198"/>
                </a:lnTo>
                <a:lnTo>
                  <a:pt x="81876" y="89814"/>
                </a:lnTo>
                <a:lnTo>
                  <a:pt x="81876" y="82765"/>
                </a:lnTo>
                <a:close/>
              </a:path>
              <a:path w="81915" h="92075">
                <a:moveTo>
                  <a:pt x="80467" y="0"/>
                </a:moveTo>
                <a:lnTo>
                  <a:pt x="58165" y="0"/>
                </a:lnTo>
                <a:lnTo>
                  <a:pt x="56756" y="1409"/>
                </a:lnTo>
                <a:lnTo>
                  <a:pt x="56756" y="69176"/>
                </a:lnTo>
                <a:lnTo>
                  <a:pt x="51257" y="71412"/>
                </a:lnTo>
                <a:lnTo>
                  <a:pt x="44208" y="73660"/>
                </a:lnTo>
                <a:lnTo>
                  <a:pt x="81876" y="73660"/>
                </a:lnTo>
                <a:lnTo>
                  <a:pt x="81876" y="1409"/>
                </a:lnTo>
                <a:lnTo>
                  <a:pt x="80467" y="0"/>
                </a:lnTo>
                <a:close/>
              </a:path>
            </a:pathLst>
          </a:custGeom>
          <a:solidFill>
            <a:srgbClr val="F58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24661" y="3909745"/>
            <a:ext cx="25400" cy="116205"/>
          </a:xfrm>
          <a:custGeom>
            <a:avLst/>
            <a:gdLst/>
            <a:ahLst/>
            <a:cxnLst/>
            <a:rect l="l" t="t" r="r" b="b"/>
            <a:pathLst>
              <a:path w="25400" h="116204">
                <a:moveTo>
                  <a:pt x="23749" y="0"/>
                </a:moveTo>
                <a:lnTo>
                  <a:pt x="1409" y="0"/>
                </a:lnTo>
                <a:lnTo>
                  <a:pt x="0" y="1409"/>
                </a:lnTo>
                <a:lnTo>
                  <a:pt x="0" y="114782"/>
                </a:lnTo>
                <a:lnTo>
                  <a:pt x="1371" y="116166"/>
                </a:lnTo>
                <a:lnTo>
                  <a:pt x="23749" y="116166"/>
                </a:lnTo>
                <a:lnTo>
                  <a:pt x="25120" y="114782"/>
                </a:lnTo>
                <a:lnTo>
                  <a:pt x="25120" y="2057"/>
                </a:lnTo>
                <a:lnTo>
                  <a:pt x="23749" y="0"/>
                </a:lnTo>
                <a:close/>
              </a:path>
            </a:pathLst>
          </a:custGeom>
          <a:solidFill>
            <a:srgbClr val="F58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62341" y="3909899"/>
            <a:ext cx="54610" cy="117475"/>
          </a:xfrm>
          <a:custGeom>
            <a:avLst/>
            <a:gdLst/>
            <a:ahLst/>
            <a:cxnLst/>
            <a:rect l="l" t="t" r="r" b="b"/>
            <a:pathLst>
              <a:path w="54609" h="117475">
                <a:moveTo>
                  <a:pt x="35788" y="42545"/>
                </a:moveTo>
                <a:lnTo>
                  <a:pt x="10642" y="42545"/>
                </a:lnTo>
                <a:lnTo>
                  <a:pt x="10642" y="91744"/>
                </a:lnTo>
                <a:lnTo>
                  <a:pt x="12555" y="103672"/>
                </a:lnTo>
                <a:lnTo>
                  <a:pt x="18067" y="111610"/>
                </a:lnTo>
                <a:lnTo>
                  <a:pt x="26839" y="116029"/>
                </a:lnTo>
                <a:lnTo>
                  <a:pt x="38531" y="117398"/>
                </a:lnTo>
                <a:lnTo>
                  <a:pt x="44157" y="117398"/>
                </a:lnTo>
                <a:lnTo>
                  <a:pt x="48475" y="116636"/>
                </a:lnTo>
                <a:lnTo>
                  <a:pt x="53340" y="115328"/>
                </a:lnTo>
                <a:lnTo>
                  <a:pt x="54343" y="114046"/>
                </a:lnTo>
                <a:lnTo>
                  <a:pt x="54343" y="99847"/>
                </a:lnTo>
                <a:lnTo>
                  <a:pt x="39204" y="99847"/>
                </a:lnTo>
                <a:lnTo>
                  <a:pt x="35788" y="97434"/>
                </a:lnTo>
                <a:lnTo>
                  <a:pt x="35788" y="42545"/>
                </a:lnTo>
                <a:close/>
              </a:path>
              <a:path w="54609" h="117475">
                <a:moveTo>
                  <a:pt x="52578" y="24815"/>
                </a:moveTo>
                <a:lnTo>
                  <a:pt x="1409" y="24815"/>
                </a:lnTo>
                <a:lnTo>
                  <a:pt x="0" y="26225"/>
                </a:lnTo>
                <a:lnTo>
                  <a:pt x="0" y="41135"/>
                </a:lnTo>
                <a:lnTo>
                  <a:pt x="1409" y="42545"/>
                </a:lnTo>
                <a:lnTo>
                  <a:pt x="52578" y="42545"/>
                </a:lnTo>
                <a:lnTo>
                  <a:pt x="53987" y="41135"/>
                </a:lnTo>
                <a:lnTo>
                  <a:pt x="53987" y="26225"/>
                </a:lnTo>
                <a:lnTo>
                  <a:pt x="52578" y="24815"/>
                </a:lnTo>
                <a:close/>
              </a:path>
              <a:path w="54609" h="117475">
                <a:moveTo>
                  <a:pt x="34378" y="0"/>
                </a:moveTo>
                <a:lnTo>
                  <a:pt x="12065" y="0"/>
                </a:lnTo>
                <a:lnTo>
                  <a:pt x="10642" y="1409"/>
                </a:lnTo>
                <a:lnTo>
                  <a:pt x="10642" y="24815"/>
                </a:lnTo>
                <a:lnTo>
                  <a:pt x="35788" y="24815"/>
                </a:lnTo>
                <a:lnTo>
                  <a:pt x="35788" y="1409"/>
                </a:lnTo>
                <a:lnTo>
                  <a:pt x="34378" y="0"/>
                </a:lnTo>
                <a:close/>
              </a:path>
            </a:pathLst>
          </a:custGeom>
          <a:solidFill>
            <a:srgbClr val="F58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29239" y="3934809"/>
            <a:ext cx="25400" cy="92075"/>
          </a:xfrm>
          <a:custGeom>
            <a:avLst/>
            <a:gdLst/>
            <a:ahLst/>
            <a:cxnLst/>
            <a:rect l="l" t="t" r="r" b="b"/>
            <a:pathLst>
              <a:path w="25400" h="92075">
                <a:moveTo>
                  <a:pt x="23901" y="0"/>
                </a:moveTo>
                <a:lnTo>
                  <a:pt x="1409" y="0"/>
                </a:lnTo>
                <a:lnTo>
                  <a:pt x="0" y="1409"/>
                </a:lnTo>
                <a:lnTo>
                  <a:pt x="0" y="90182"/>
                </a:lnTo>
                <a:lnTo>
                  <a:pt x="1371" y="91567"/>
                </a:lnTo>
                <a:lnTo>
                  <a:pt x="23749" y="91567"/>
                </a:lnTo>
                <a:lnTo>
                  <a:pt x="25120" y="90182"/>
                </a:lnTo>
                <a:lnTo>
                  <a:pt x="25120" y="2755"/>
                </a:lnTo>
                <a:lnTo>
                  <a:pt x="23901" y="0"/>
                </a:lnTo>
                <a:close/>
              </a:path>
            </a:pathLst>
          </a:custGeom>
          <a:solidFill>
            <a:srgbClr val="F58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29239" y="3909579"/>
            <a:ext cx="25400" cy="17780"/>
          </a:xfrm>
          <a:custGeom>
            <a:avLst/>
            <a:gdLst/>
            <a:ahLst/>
            <a:cxnLst/>
            <a:rect l="l" t="t" r="r" b="b"/>
            <a:pathLst>
              <a:path w="25400" h="17779">
                <a:moveTo>
                  <a:pt x="23901" y="0"/>
                </a:moveTo>
                <a:lnTo>
                  <a:pt x="1409" y="0"/>
                </a:lnTo>
                <a:lnTo>
                  <a:pt x="0" y="1409"/>
                </a:lnTo>
                <a:lnTo>
                  <a:pt x="0" y="15836"/>
                </a:lnTo>
                <a:lnTo>
                  <a:pt x="1409" y="17246"/>
                </a:lnTo>
                <a:lnTo>
                  <a:pt x="25120" y="17246"/>
                </a:lnTo>
                <a:lnTo>
                  <a:pt x="25120" y="2755"/>
                </a:lnTo>
                <a:lnTo>
                  <a:pt x="23901" y="0"/>
                </a:lnTo>
                <a:close/>
              </a:path>
            </a:pathLst>
          </a:custGeom>
          <a:solidFill>
            <a:srgbClr val="F58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16433" y="3934288"/>
            <a:ext cx="85725" cy="92710"/>
          </a:xfrm>
          <a:custGeom>
            <a:avLst/>
            <a:gdLst/>
            <a:ahLst/>
            <a:cxnLst/>
            <a:rect l="l" t="t" r="r" b="b"/>
            <a:pathLst>
              <a:path w="85725" h="92710">
                <a:moveTo>
                  <a:pt x="44056" y="0"/>
                </a:moveTo>
                <a:lnTo>
                  <a:pt x="26569" y="3250"/>
                </a:lnTo>
                <a:lnTo>
                  <a:pt x="12603" y="12582"/>
                </a:lnTo>
                <a:lnTo>
                  <a:pt x="3349" y="27367"/>
                </a:lnTo>
                <a:lnTo>
                  <a:pt x="0" y="46977"/>
                </a:lnTo>
                <a:lnTo>
                  <a:pt x="3039" y="66025"/>
                </a:lnTo>
                <a:lnTo>
                  <a:pt x="11944" y="80244"/>
                </a:lnTo>
                <a:lnTo>
                  <a:pt x="26392" y="89139"/>
                </a:lnTo>
                <a:lnTo>
                  <a:pt x="46062" y="92214"/>
                </a:lnTo>
                <a:lnTo>
                  <a:pt x="57423" y="91634"/>
                </a:lnTo>
                <a:lnTo>
                  <a:pt x="81229" y="83464"/>
                </a:lnTo>
                <a:lnTo>
                  <a:pt x="81229" y="75196"/>
                </a:lnTo>
                <a:lnTo>
                  <a:pt x="49568" y="75196"/>
                </a:lnTo>
                <a:lnTo>
                  <a:pt x="40138" y="74134"/>
                </a:lnTo>
                <a:lnTo>
                  <a:pt x="32910" y="70443"/>
                </a:lnTo>
                <a:lnTo>
                  <a:pt x="28070" y="63366"/>
                </a:lnTo>
                <a:lnTo>
                  <a:pt x="25806" y="52146"/>
                </a:lnTo>
                <a:lnTo>
                  <a:pt x="85178" y="52146"/>
                </a:lnTo>
                <a:lnTo>
                  <a:pt x="84645" y="47485"/>
                </a:lnTo>
                <a:lnTo>
                  <a:pt x="84645" y="44399"/>
                </a:lnTo>
                <a:lnTo>
                  <a:pt x="83652" y="37007"/>
                </a:lnTo>
                <a:lnTo>
                  <a:pt x="26161" y="37007"/>
                </a:lnTo>
                <a:lnTo>
                  <a:pt x="28522" y="26577"/>
                </a:lnTo>
                <a:lnTo>
                  <a:pt x="32527" y="20086"/>
                </a:lnTo>
                <a:lnTo>
                  <a:pt x="37824" y="16760"/>
                </a:lnTo>
                <a:lnTo>
                  <a:pt x="44056" y="15824"/>
                </a:lnTo>
                <a:lnTo>
                  <a:pt x="76955" y="15824"/>
                </a:lnTo>
                <a:lnTo>
                  <a:pt x="74280" y="11036"/>
                </a:lnTo>
                <a:lnTo>
                  <a:pt x="61569" y="2751"/>
                </a:lnTo>
                <a:lnTo>
                  <a:pt x="44056" y="0"/>
                </a:lnTo>
                <a:close/>
              </a:path>
              <a:path w="85725" h="92710">
                <a:moveTo>
                  <a:pt x="81229" y="67627"/>
                </a:moveTo>
                <a:lnTo>
                  <a:pt x="73482" y="67627"/>
                </a:lnTo>
                <a:lnTo>
                  <a:pt x="67614" y="71932"/>
                </a:lnTo>
                <a:lnTo>
                  <a:pt x="59715" y="75196"/>
                </a:lnTo>
                <a:lnTo>
                  <a:pt x="81229" y="75196"/>
                </a:lnTo>
                <a:lnTo>
                  <a:pt x="81229" y="67627"/>
                </a:lnTo>
                <a:close/>
              </a:path>
              <a:path w="85725" h="92710">
                <a:moveTo>
                  <a:pt x="76955" y="15824"/>
                </a:moveTo>
                <a:lnTo>
                  <a:pt x="44056" y="15824"/>
                </a:lnTo>
                <a:lnTo>
                  <a:pt x="50591" y="16882"/>
                </a:lnTo>
                <a:lnTo>
                  <a:pt x="55448" y="20410"/>
                </a:lnTo>
                <a:lnTo>
                  <a:pt x="58561" y="26941"/>
                </a:lnTo>
                <a:lnTo>
                  <a:pt x="59867" y="37007"/>
                </a:lnTo>
                <a:lnTo>
                  <a:pt x="83652" y="37007"/>
                </a:lnTo>
                <a:lnTo>
                  <a:pt x="82027" y="24903"/>
                </a:lnTo>
                <a:lnTo>
                  <a:pt x="76955" y="15824"/>
                </a:lnTo>
                <a:close/>
              </a:path>
            </a:pathLst>
          </a:custGeom>
          <a:solidFill>
            <a:srgbClr val="F58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08510" y="3909729"/>
            <a:ext cx="87630" cy="116839"/>
          </a:xfrm>
          <a:custGeom>
            <a:avLst/>
            <a:gdLst/>
            <a:ahLst/>
            <a:cxnLst/>
            <a:rect l="l" t="t" r="r" b="b"/>
            <a:pathLst>
              <a:path w="87630" h="116839">
                <a:moveTo>
                  <a:pt x="50076" y="24549"/>
                </a:moveTo>
                <a:lnTo>
                  <a:pt x="38544" y="24549"/>
                </a:lnTo>
                <a:lnTo>
                  <a:pt x="24388" y="27093"/>
                </a:lnTo>
                <a:lnTo>
                  <a:pt x="12042" y="35347"/>
                </a:lnTo>
                <a:lnTo>
                  <a:pt x="3311" y="50245"/>
                </a:lnTo>
                <a:lnTo>
                  <a:pt x="0" y="72720"/>
                </a:lnTo>
                <a:lnTo>
                  <a:pt x="2762" y="92243"/>
                </a:lnTo>
                <a:lnTo>
                  <a:pt x="10363" y="105983"/>
                </a:lnTo>
                <a:lnTo>
                  <a:pt x="21774" y="114105"/>
                </a:lnTo>
                <a:lnTo>
                  <a:pt x="35966" y="116776"/>
                </a:lnTo>
                <a:lnTo>
                  <a:pt x="44305" y="116031"/>
                </a:lnTo>
                <a:lnTo>
                  <a:pt x="51547" y="113901"/>
                </a:lnTo>
                <a:lnTo>
                  <a:pt x="57663" y="110545"/>
                </a:lnTo>
                <a:lnTo>
                  <a:pt x="62623" y="106121"/>
                </a:lnTo>
                <a:lnTo>
                  <a:pt x="87236" y="106121"/>
                </a:lnTo>
                <a:lnTo>
                  <a:pt x="87236" y="100101"/>
                </a:lnTo>
                <a:lnTo>
                  <a:pt x="43357" y="100101"/>
                </a:lnTo>
                <a:lnTo>
                  <a:pt x="35480" y="98542"/>
                </a:lnTo>
                <a:lnTo>
                  <a:pt x="29889" y="93564"/>
                </a:lnTo>
                <a:lnTo>
                  <a:pt x="26555" y="84713"/>
                </a:lnTo>
                <a:lnTo>
                  <a:pt x="25450" y="71539"/>
                </a:lnTo>
                <a:lnTo>
                  <a:pt x="27253" y="57699"/>
                </a:lnTo>
                <a:lnTo>
                  <a:pt x="31996" y="49229"/>
                </a:lnTo>
                <a:lnTo>
                  <a:pt x="38679" y="44987"/>
                </a:lnTo>
                <a:lnTo>
                  <a:pt x="46304" y="43827"/>
                </a:lnTo>
                <a:lnTo>
                  <a:pt x="87236" y="43827"/>
                </a:lnTo>
                <a:lnTo>
                  <a:pt x="87236" y="32296"/>
                </a:lnTo>
                <a:lnTo>
                  <a:pt x="62115" y="32296"/>
                </a:lnTo>
                <a:lnTo>
                  <a:pt x="56603" y="27482"/>
                </a:lnTo>
                <a:lnTo>
                  <a:pt x="50076" y="24549"/>
                </a:lnTo>
                <a:close/>
              </a:path>
              <a:path w="87630" h="116839">
                <a:moveTo>
                  <a:pt x="87236" y="106121"/>
                </a:moveTo>
                <a:lnTo>
                  <a:pt x="62623" y="106121"/>
                </a:lnTo>
                <a:lnTo>
                  <a:pt x="63665" y="114541"/>
                </a:lnTo>
                <a:lnTo>
                  <a:pt x="65925" y="116268"/>
                </a:lnTo>
                <a:lnTo>
                  <a:pt x="85864" y="116268"/>
                </a:lnTo>
                <a:lnTo>
                  <a:pt x="87236" y="114896"/>
                </a:lnTo>
                <a:lnTo>
                  <a:pt x="87236" y="106121"/>
                </a:lnTo>
                <a:close/>
              </a:path>
              <a:path w="87630" h="116839">
                <a:moveTo>
                  <a:pt x="87236" y="43827"/>
                </a:moveTo>
                <a:lnTo>
                  <a:pt x="53174" y="43827"/>
                </a:lnTo>
                <a:lnTo>
                  <a:pt x="58165" y="45377"/>
                </a:lnTo>
                <a:lnTo>
                  <a:pt x="62115" y="48310"/>
                </a:lnTo>
                <a:lnTo>
                  <a:pt x="62051" y="92243"/>
                </a:lnTo>
                <a:lnTo>
                  <a:pt x="55740" y="97510"/>
                </a:lnTo>
                <a:lnTo>
                  <a:pt x="50749" y="100101"/>
                </a:lnTo>
                <a:lnTo>
                  <a:pt x="87236" y="100101"/>
                </a:lnTo>
                <a:lnTo>
                  <a:pt x="87236" y="43827"/>
                </a:lnTo>
                <a:close/>
              </a:path>
              <a:path w="87630" h="116839">
                <a:moveTo>
                  <a:pt x="85864" y="0"/>
                </a:moveTo>
                <a:lnTo>
                  <a:pt x="63525" y="0"/>
                </a:lnTo>
                <a:lnTo>
                  <a:pt x="62115" y="1409"/>
                </a:lnTo>
                <a:lnTo>
                  <a:pt x="62115" y="32296"/>
                </a:lnTo>
                <a:lnTo>
                  <a:pt x="87236" y="32296"/>
                </a:lnTo>
                <a:lnTo>
                  <a:pt x="87236" y="2235"/>
                </a:lnTo>
                <a:lnTo>
                  <a:pt x="85864" y="0"/>
                </a:lnTo>
                <a:close/>
              </a:path>
            </a:pathLst>
          </a:custGeom>
          <a:solidFill>
            <a:srgbClr val="F58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446133" y="3934278"/>
            <a:ext cx="79375" cy="92075"/>
          </a:xfrm>
          <a:custGeom>
            <a:avLst/>
            <a:gdLst/>
            <a:ahLst/>
            <a:cxnLst/>
            <a:rect l="l" t="t" r="r" b="b"/>
            <a:pathLst>
              <a:path w="79375" h="92075">
                <a:moveTo>
                  <a:pt x="43357" y="37350"/>
                </a:moveTo>
                <a:lnTo>
                  <a:pt x="35966" y="37350"/>
                </a:lnTo>
                <a:lnTo>
                  <a:pt x="21565" y="39098"/>
                </a:lnTo>
                <a:lnTo>
                  <a:pt x="10177" y="44364"/>
                </a:lnTo>
                <a:lnTo>
                  <a:pt x="2692" y="53177"/>
                </a:lnTo>
                <a:lnTo>
                  <a:pt x="0" y="65570"/>
                </a:lnTo>
                <a:lnTo>
                  <a:pt x="2158" y="77243"/>
                </a:lnTo>
                <a:lnTo>
                  <a:pt x="8167" y="85490"/>
                </a:lnTo>
                <a:lnTo>
                  <a:pt x="17332" y="90383"/>
                </a:lnTo>
                <a:lnTo>
                  <a:pt x="28956" y="91998"/>
                </a:lnTo>
                <a:lnTo>
                  <a:pt x="36818" y="91572"/>
                </a:lnTo>
                <a:lnTo>
                  <a:pt x="43861" y="90093"/>
                </a:lnTo>
                <a:lnTo>
                  <a:pt x="50067" y="87262"/>
                </a:lnTo>
                <a:lnTo>
                  <a:pt x="55422" y="82778"/>
                </a:lnTo>
                <a:lnTo>
                  <a:pt x="79146" y="82778"/>
                </a:lnTo>
                <a:lnTo>
                  <a:pt x="79146" y="76936"/>
                </a:lnTo>
                <a:lnTo>
                  <a:pt x="30111" y="76936"/>
                </a:lnTo>
                <a:lnTo>
                  <a:pt x="24434" y="72961"/>
                </a:lnTo>
                <a:lnTo>
                  <a:pt x="24434" y="55422"/>
                </a:lnTo>
                <a:lnTo>
                  <a:pt x="30962" y="51803"/>
                </a:lnTo>
                <a:lnTo>
                  <a:pt x="79146" y="51803"/>
                </a:lnTo>
                <a:lnTo>
                  <a:pt x="79146" y="39408"/>
                </a:lnTo>
                <a:lnTo>
                  <a:pt x="54013" y="39408"/>
                </a:lnTo>
                <a:lnTo>
                  <a:pt x="48514" y="38036"/>
                </a:lnTo>
                <a:lnTo>
                  <a:pt x="43357" y="37350"/>
                </a:lnTo>
                <a:close/>
              </a:path>
              <a:path w="79375" h="92075">
                <a:moveTo>
                  <a:pt x="79146" y="82778"/>
                </a:moveTo>
                <a:lnTo>
                  <a:pt x="55422" y="82778"/>
                </a:lnTo>
                <a:lnTo>
                  <a:pt x="57124" y="89992"/>
                </a:lnTo>
                <a:lnTo>
                  <a:pt x="60744" y="91719"/>
                </a:lnTo>
                <a:lnTo>
                  <a:pt x="77762" y="91719"/>
                </a:lnTo>
                <a:lnTo>
                  <a:pt x="79109" y="90383"/>
                </a:lnTo>
                <a:lnTo>
                  <a:pt x="79146" y="82778"/>
                </a:lnTo>
                <a:close/>
              </a:path>
              <a:path w="79375" h="92075">
                <a:moveTo>
                  <a:pt x="79146" y="51803"/>
                </a:moveTo>
                <a:lnTo>
                  <a:pt x="45758" y="51803"/>
                </a:lnTo>
                <a:lnTo>
                  <a:pt x="50076" y="52158"/>
                </a:lnTo>
                <a:lnTo>
                  <a:pt x="54013" y="52819"/>
                </a:lnTo>
                <a:lnTo>
                  <a:pt x="54013" y="70053"/>
                </a:lnTo>
                <a:lnTo>
                  <a:pt x="49911" y="73825"/>
                </a:lnTo>
                <a:lnTo>
                  <a:pt x="44729" y="76936"/>
                </a:lnTo>
                <a:lnTo>
                  <a:pt x="79146" y="76936"/>
                </a:lnTo>
                <a:lnTo>
                  <a:pt x="79146" y="51803"/>
                </a:lnTo>
                <a:close/>
              </a:path>
              <a:path w="79375" h="92075">
                <a:moveTo>
                  <a:pt x="77215" y="18262"/>
                </a:moveTo>
                <a:lnTo>
                  <a:pt x="49568" y="18262"/>
                </a:lnTo>
                <a:lnTo>
                  <a:pt x="54013" y="22555"/>
                </a:lnTo>
                <a:lnTo>
                  <a:pt x="54013" y="39408"/>
                </a:lnTo>
                <a:lnTo>
                  <a:pt x="79146" y="39408"/>
                </a:lnTo>
                <a:lnTo>
                  <a:pt x="79146" y="29095"/>
                </a:lnTo>
                <a:lnTo>
                  <a:pt x="77215" y="18262"/>
                </a:lnTo>
                <a:close/>
              </a:path>
              <a:path w="79375" h="92075">
                <a:moveTo>
                  <a:pt x="41465" y="0"/>
                </a:moveTo>
                <a:lnTo>
                  <a:pt x="7048" y="8369"/>
                </a:lnTo>
                <a:lnTo>
                  <a:pt x="7048" y="25298"/>
                </a:lnTo>
                <a:lnTo>
                  <a:pt x="14135" y="25298"/>
                </a:lnTo>
                <a:lnTo>
                  <a:pt x="20154" y="21170"/>
                </a:lnTo>
                <a:lnTo>
                  <a:pt x="28054" y="18262"/>
                </a:lnTo>
                <a:lnTo>
                  <a:pt x="77215" y="18262"/>
                </a:lnTo>
                <a:lnTo>
                  <a:pt x="76769" y="15762"/>
                </a:lnTo>
                <a:lnTo>
                  <a:pt x="69669" y="6737"/>
                </a:lnTo>
                <a:lnTo>
                  <a:pt x="57886" y="1617"/>
                </a:lnTo>
                <a:lnTo>
                  <a:pt x="41465" y="0"/>
                </a:lnTo>
                <a:close/>
              </a:path>
            </a:pathLst>
          </a:custGeom>
          <a:solidFill>
            <a:srgbClr val="F58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08296" y="3934817"/>
            <a:ext cx="25400" cy="91440"/>
          </a:xfrm>
          <a:custGeom>
            <a:avLst/>
            <a:gdLst/>
            <a:ahLst/>
            <a:cxnLst/>
            <a:rect l="l" t="t" r="r" b="b"/>
            <a:pathLst>
              <a:path w="25400" h="91439">
                <a:moveTo>
                  <a:pt x="23901" y="0"/>
                </a:moveTo>
                <a:lnTo>
                  <a:pt x="1409" y="0"/>
                </a:lnTo>
                <a:lnTo>
                  <a:pt x="0" y="1409"/>
                </a:lnTo>
                <a:lnTo>
                  <a:pt x="0" y="89801"/>
                </a:lnTo>
                <a:lnTo>
                  <a:pt x="1371" y="91185"/>
                </a:lnTo>
                <a:lnTo>
                  <a:pt x="23749" y="91185"/>
                </a:lnTo>
                <a:lnTo>
                  <a:pt x="25120" y="89801"/>
                </a:lnTo>
                <a:lnTo>
                  <a:pt x="25120" y="2755"/>
                </a:lnTo>
                <a:lnTo>
                  <a:pt x="23901" y="0"/>
                </a:lnTo>
                <a:close/>
              </a:path>
            </a:pathLst>
          </a:custGeom>
          <a:solidFill>
            <a:srgbClr val="F58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08296" y="3909205"/>
            <a:ext cx="25400" cy="17780"/>
          </a:xfrm>
          <a:custGeom>
            <a:avLst/>
            <a:gdLst/>
            <a:ahLst/>
            <a:cxnLst/>
            <a:rect l="l" t="t" r="r" b="b"/>
            <a:pathLst>
              <a:path w="25400" h="17779">
                <a:moveTo>
                  <a:pt x="23901" y="0"/>
                </a:moveTo>
                <a:lnTo>
                  <a:pt x="1409" y="0"/>
                </a:lnTo>
                <a:lnTo>
                  <a:pt x="0" y="1409"/>
                </a:lnTo>
                <a:lnTo>
                  <a:pt x="0" y="15836"/>
                </a:lnTo>
                <a:lnTo>
                  <a:pt x="1409" y="17246"/>
                </a:lnTo>
                <a:lnTo>
                  <a:pt x="25120" y="17246"/>
                </a:lnTo>
                <a:lnTo>
                  <a:pt x="25120" y="2755"/>
                </a:lnTo>
                <a:lnTo>
                  <a:pt x="23901" y="0"/>
                </a:lnTo>
                <a:close/>
              </a:path>
            </a:pathLst>
          </a:custGeom>
          <a:solidFill>
            <a:srgbClr val="F58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07972" y="4057374"/>
            <a:ext cx="22860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18110" y="0"/>
                </a:moveTo>
                <a:lnTo>
                  <a:pt x="0" y="0"/>
                </a:lnTo>
                <a:lnTo>
                  <a:pt x="0" y="35344"/>
                </a:lnTo>
                <a:lnTo>
                  <a:pt x="4343" y="35344"/>
                </a:lnTo>
                <a:lnTo>
                  <a:pt x="4343" y="21310"/>
                </a:lnTo>
                <a:lnTo>
                  <a:pt x="18097" y="21310"/>
                </a:lnTo>
                <a:lnTo>
                  <a:pt x="22415" y="17665"/>
                </a:lnTo>
                <a:lnTo>
                  <a:pt x="22415" y="17437"/>
                </a:lnTo>
                <a:lnTo>
                  <a:pt x="4343" y="17437"/>
                </a:lnTo>
                <a:lnTo>
                  <a:pt x="4343" y="3911"/>
                </a:lnTo>
                <a:lnTo>
                  <a:pt x="22415" y="3911"/>
                </a:lnTo>
                <a:lnTo>
                  <a:pt x="22415" y="3530"/>
                </a:lnTo>
                <a:lnTo>
                  <a:pt x="18110" y="0"/>
                </a:lnTo>
                <a:close/>
              </a:path>
              <a:path w="22859" h="35560">
                <a:moveTo>
                  <a:pt x="22415" y="3911"/>
                </a:moveTo>
                <a:lnTo>
                  <a:pt x="15493" y="3911"/>
                </a:lnTo>
                <a:lnTo>
                  <a:pt x="18021" y="5905"/>
                </a:lnTo>
                <a:lnTo>
                  <a:pt x="18021" y="15455"/>
                </a:lnTo>
                <a:lnTo>
                  <a:pt x="15570" y="17437"/>
                </a:lnTo>
                <a:lnTo>
                  <a:pt x="22415" y="17437"/>
                </a:lnTo>
                <a:lnTo>
                  <a:pt x="22415" y="3911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42942" y="4057181"/>
            <a:ext cx="32384" cy="36195"/>
          </a:xfrm>
          <a:custGeom>
            <a:avLst/>
            <a:gdLst/>
            <a:ahLst/>
            <a:cxnLst/>
            <a:rect l="l" t="t" r="r" b="b"/>
            <a:pathLst>
              <a:path w="32384" h="36195">
                <a:moveTo>
                  <a:pt x="23901" y="0"/>
                </a:moveTo>
                <a:lnTo>
                  <a:pt x="8026" y="0"/>
                </a:lnTo>
                <a:lnTo>
                  <a:pt x="0" y="5524"/>
                </a:lnTo>
                <a:lnTo>
                  <a:pt x="0" y="30200"/>
                </a:lnTo>
                <a:lnTo>
                  <a:pt x="8026" y="35725"/>
                </a:lnTo>
                <a:lnTo>
                  <a:pt x="23901" y="35725"/>
                </a:lnTo>
                <a:lnTo>
                  <a:pt x="29410" y="31915"/>
                </a:lnTo>
                <a:lnTo>
                  <a:pt x="8864" y="31915"/>
                </a:lnTo>
                <a:lnTo>
                  <a:pt x="4432" y="26543"/>
                </a:lnTo>
                <a:lnTo>
                  <a:pt x="4432" y="9220"/>
                </a:lnTo>
                <a:lnTo>
                  <a:pt x="8864" y="3822"/>
                </a:lnTo>
                <a:lnTo>
                  <a:pt x="29428" y="3822"/>
                </a:lnTo>
                <a:lnTo>
                  <a:pt x="23901" y="0"/>
                </a:lnTo>
                <a:close/>
              </a:path>
              <a:path w="32384" h="36195">
                <a:moveTo>
                  <a:pt x="29428" y="3822"/>
                </a:moveTo>
                <a:lnTo>
                  <a:pt x="23063" y="3822"/>
                </a:lnTo>
                <a:lnTo>
                  <a:pt x="27444" y="9220"/>
                </a:lnTo>
                <a:lnTo>
                  <a:pt x="27444" y="26543"/>
                </a:lnTo>
                <a:lnTo>
                  <a:pt x="23063" y="31915"/>
                </a:lnTo>
                <a:lnTo>
                  <a:pt x="29410" y="31915"/>
                </a:lnTo>
                <a:lnTo>
                  <a:pt x="31889" y="30200"/>
                </a:lnTo>
                <a:lnTo>
                  <a:pt x="31889" y="5524"/>
                </a:lnTo>
                <a:lnTo>
                  <a:pt x="29428" y="3822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87386" y="4057374"/>
            <a:ext cx="22225" cy="35560"/>
          </a:xfrm>
          <a:custGeom>
            <a:avLst/>
            <a:gdLst/>
            <a:ahLst/>
            <a:cxnLst/>
            <a:rect l="l" t="t" r="r" b="b"/>
            <a:pathLst>
              <a:path w="22225" h="35560">
                <a:moveTo>
                  <a:pt x="4343" y="0"/>
                </a:moveTo>
                <a:lnTo>
                  <a:pt x="0" y="0"/>
                </a:lnTo>
                <a:lnTo>
                  <a:pt x="0" y="35344"/>
                </a:lnTo>
                <a:lnTo>
                  <a:pt x="21831" y="35344"/>
                </a:lnTo>
                <a:lnTo>
                  <a:pt x="21831" y="31432"/>
                </a:lnTo>
                <a:lnTo>
                  <a:pt x="4343" y="31432"/>
                </a:lnTo>
                <a:lnTo>
                  <a:pt x="4343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21583" y="4057186"/>
            <a:ext cx="23495" cy="36195"/>
          </a:xfrm>
          <a:custGeom>
            <a:avLst/>
            <a:gdLst/>
            <a:ahLst/>
            <a:cxnLst/>
            <a:rect l="l" t="t" r="r" b="b"/>
            <a:pathLst>
              <a:path w="23494" h="36195">
                <a:moveTo>
                  <a:pt x="2425" y="28498"/>
                </a:moveTo>
                <a:lnTo>
                  <a:pt x="0" y="28498"/>
                </a:lnTo>
                <a:lnTo>
                  <a:pt x="0" y="32105"/>
                </a:lnTo>
                <a:lnTo>
                  <a:pt x="3225" y="34632"/>
                </a:lnTo>
                <a:lnTo>
                  <a:pt x="6794" y="35725"/>
                </a:lnTo>
                <a:lnTo>
                  <a:pt x="18884" y="35725"/>
                </a:lnTo>
                <a:lnTo>
                  <a:pt x="23266" y="31953"/>
                </a:lnTo>
                <a:lnTo>
                  <a:pt x="6337" y="31851"/>
                </a:lnTo>
                <a:lnTo>
                  <a:pt x="4013" y="30098"/>
                </a:lnTo>
                <a:lnTo>
                  <a:pt x="2425" y="28498"/>
                </a:lnTo>
                <a:close/>
              </a:path>
              <a:path w="23494" h="36195">
                <a:moveTo>
                  <a:pt x="15722" y="0"/>
                </a:moveTo>
                <a:lnTo>
                  <a:pt x="5130" y="0"/>
                </a:lnTo>
                <a:lnTo>
                  <a:pt x="812" y="3695"/>
                </a:lnTo>
                <a:lnTo>
                  <a:pt x="812" y="16040"/>
                </a:lnTo>
                <a:lnTo>
                  <a:pt x="5803" y="17906"/>
                </a:lnTo>
                <a:lnTo>
                  <a:pt x="16281" y="20688"/>
                </a:lnTo>
                <a:lnTo>
                  <a:pt x="18973" y="21589"/>
                </a:lnTo>
                <a:lnTo>
                  <a:pt x="18973" y="29743"/>
                </a:lnTo>
                <a:lnTo>
                  <a:pt x="16357" y="31851"/>
                </a:lnTo>
                <a:lnTo>
                  <a:pt x="23266" y="31851"/>
                </a:lnTo>
                <a:lnTo>
                  <a:pt x="23266" y="18668"/>
                </a:lnTo>
                <a:lnTo>
                  <a:pt x="18643" y="16929"/>
                </a:lnTo>
                <a:lnTo>
                  <a:pt x="7213" y="13919"/>
                </a:lnTo>
                <a:lnTo>
                  <a:pt x="5067" y="12966"/>
                </a:lnTo>
                <a:lnTo>
                  <a:pt x="5067" y="5714"/>
                </a:lnTo>
                <a:lnTo>
                  <a:pt x="7416" y="3860"/>
                </a:lnTo>
                <a:lnTo>
                  <a:pt x="21691" y="3860"/>
                </a:lnTo>
                <a:lnTo>
                  <a:pt x="21691" y="3086"/>
                </a:lnTo>
                <a:lnTo>
                  <a:pt x="18745" y="888"/>
                </a:lnTo>
                <a:lnTo>
                  <a:pt x="15722" y="0"/>
                </a:lnTo>
                <a:close/>
              </a:path>
              <a:path w="23494" h="36195">
                <a:moveTo>
                  <a:pt x="21691" y="3860"/>
                </a:moveTo>
                <a:lnTo>
                  <a:pt x="15735" y="3860"/>
                </a:lnTo>
                <a:lnTo>
                  <a:pt x="17640" y="5118"/>
                </a:lnTo>
                <a:lnTo>
                  <a:pt x="19240" y="6591"/>
                </a:lnTo>
                <a:lnTo>
                  <a:pt x="21691" y="6591"/>
                </a:lnTo>
                <a:lnTo>
                  <a:pt x="21691" y="386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57799" y="4057378"/>
            <a:ext cx="26034" cy="35560"/>
          </a:xfrm>
          <a:custGeom>
            <a:avLst/>
            <a:gdLst/>
            <a:ahLst/>
            <a:cxnLst/>
            <a:rect l="l" t="t" r="r" b="b"/>
            <a:pathLst>
              <a:path w="26034" h="35560">
                <a:moveTo>
                  <a:pt x="4343" y="0"/>
                </a:moveTo>
                <a:lnTo>
                  <a:pt x="0" y="0"/>
                </a:lnTo>
                <a:lnTo>
                  <a:pt x="0" y="35344"/>
                </a:lnTo>
                <a:lnTo>
                  <a:pt x="4343" y="35344"/>
                </a:lnTo>
                <a:lnTo>
                  <a:pt x="4343" y="23482"/>
                </a:lnTo>
                <a:lnTo>
                  <a:pt x="9654" y="17856"/>
                </a:lnTo>
                <a:lnTo>
                  <a:pt x="4343" y="17856"/>
                </a:lnTo>
                <a:lnTo>
                  <a:pt x="4343" y="0"/>
                </a:lnTo>
                <a:close/>
              </a:path>
              <a:path w="26034" h="35560">
                <a:moveTo>
                  <a:pt x="14810" y="17805"/>
                </a:moveTo>
                <a:lnTo>
                  <a:pt x="9702" y="17805"/>
                </a:lnTo>
                <a:lnTo>
                  <a:pt x="21793" y="35344"/>
                </a:lnTo>
                <a:lnTo>
                  <a:pt x="25425" y="35344"/>
                </a:lnTo>
                <a:lnTo>
                  <a:pt x="25425" y="33146"/>
                </a:lnTo>
                <a:lnTo>
                  <a:pt x="14810" y="17805"/>
                </a:lnTo>
                <a:close/>
              </a:path>
              <a:path w="26034" h="35560">
                <a:moveTo>
                  <a:pt x="24231" y="0"/>
                </a:moveTo>
                <a:lnTo>
                  <a:pt x="20916" y="0"/>
                </a:lnTo>
                <a:lnTo>
                  <a:pt x="4343" y="17856"/>
                </a:lnTo>
                <a:lnTo>
                  <a:pt x="9654" y="17856"/>
                </a:lnTo>
                <a:lnTo>
                  <a:pt x="14810" y="17805"/>
                </a:lnTo>
                <a:lnTo>
                  <a:pt x="12649" y="14681"/>
                </a:lnTo>
                <a:lnTo>
                  <a:pt x="24231" y="2260"/>
                </a:lnTo>
                <a:lnTo>
                  <a:pt x="242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96115" y="4057374"/>
            <a:ext cx="28575" cy="35560"/>
          </a:xfrm>
          <a:custGeom>
            <a:avLst/>
            <a:gdLst/>
            <a:ahLst/>
            <a:cxnLst/>
            <a:rect l="l" t="t" r="r" b="b"/>
            <a:pathLst>
              <a:path w="28575" h="35560">
                <a:moveTo>
                  <a:pt x="16344" y="0"/>
                </a:moveTo>
                <a:lnTo>
                  <a:pt x="12052" y="0"/>
                </a:lnTo>
                <a:lnTo>
                  <a:pt x="50" y="33083"/>
                </a:lnTo>
                <a:lnTo>
                  <a:pt x="0" y="35344"/>
                </a:lnTo>
                <a:lnTo>
                  <a:pt x="3695" y="35344"/>
                </a:lnTo>
                <a:lnTo>
                  <a:pt x="7429" y="24853"/>
                </a:lnTo>
                <a:lnTo>
                  <a:pt x="25212" y="24853"/>
                </a:lnTo>
                <a:lnTo>
                  <a:pt x="23816" y="20942"/>
                </a:lnTo>
                <a:lnTo>
                  <a:pt x="8801" y="20942"/>
                </a:lnTo>
                <a:lnTo>
                  <a:pt x="14071" y="6273"/>
                </a:lnTo>
                <a:lnTo>
                  <a:pt x="18583" y="6273"/>
                </a:lnTo>
                <a:lnTo>
                  <a:pt x="16344" y="0"/>
                </a:lnTo>
                <a:close/>
              </a:path>
              <a:path w="28575" h="35560">
                <a:moveTo>
                  <a:pt x="25212" y="24853"/>
                </a:moveTo>
                <a:lnTo>
                  <a:pt x="20675" y="24853"/>
                </a:lnTo>
                <a:lnTo>
                  <a:pt x="24460" y="35344"/>
                </a:lnTo>
                <a:lnTo>
                  <a:pt x="28257" y="35344"/>
                </a:lnTo>
                <a:lnTo>
                  <a:pt x="28148" y="33083"/>
                </a:lnTo>
                <a:lnTo>
                  <a:pt x="25212" y="24853"/>
                </a:lnTo>
                <a:close/>
              </a:path>
              <a:path w="28575" h="35560">
                <a:moveTo>
                  <a:pt x="18583" y="6273"/>
                </a:moveTo>
                <a:lnTo>
                  <a:pt x="14071" y="6273"/>
                </a:lnTo>
                <a:lnTo>
                  <a:pt x="19316" y="20942"/>
                </a:lnTo>
                <a:lnTo>
                  <a:pt x="23816" y="20942"/>
                </a:lnTo>
                <a:lnTo>
                  <a:pt x="18583" y="627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14733" y="3936026"/>
            <a:ext cx="114300" cy="120014"/>
          </a:xfrm>
          <a:custGeom>
            <a:avLst/>
            <a:gdLst/>
            <a:ahLst/>
            <a:cxnLst/>
            <a:rect l="l" t="t" r="r" b="b"/>
            <a:pathLst>
              <a:path w="114300" h="120014">
                <a:moveTo>
                  <a:pt x="106959" y="0"/>
                </a:moveTo>
                <a:lnTo>
                  <a:pt x="89738" y="0"/>
                </a:lnTo>
                <a:lnTo>
                  <a:pt x="82753" y="6985"/>
                </a:lnTo>
                <a:lnTo>
                  <a:pt x="82753" y="24206"/>
                </a:lnTo>
                <a:lnTo>
                  <a:pt x="89738" y="31191"/>
                </a:lnTo>
                <a:lnTo>
                  <a:pt x="106959" y="31191"/>
                </a:lnTo>
                <a:lnTo>
                  <a:pt x="113957" y="24206"/>
                </a:lnTo>
                <a:lnTo>
                  <a:pt x="113957" y="6985"/>
                </a:lnTo>
                <a:lnTo>
                  <a:pt x="106959" y="0"/>
                </a:lnTo>
                <a:close/>
              </a:path>
              <a:path w="114300" h="120014">
                <a:moveTo>
                  <a:pt x="106959" y="88671"/>
                </a:moveTo>
                <a:lnTo>
                  <a:pt x="89738" y="88671"/>
                </a:lnTo>
                <a:lnTo>
                  <a:pt x="82753" y="95656"/>
                </a:lnTo>
                <a:lnTo>
                  <a:pt x="82753" y="112877"/>
                </a:lnTo>
                <a:lnTo>
                  <a:pt x="89738" y="119862"/>
                </a:lnTo>
                <a:lnTo>
                  <a:pt x="106959" y="119862"/>
                </a:lnTo>
                <a:lnTo>
                  <a:pt x="113957" y="112877"/>
                </a:lnTo>
                <a:lnTo>
                  <a:pt x="113957" y="95656"/>
                </a:lnTo>
                <a:lnTo>
                  <a:pt x="106959" y="88671"/>
                </a:lnTo>
                <a:close/>
              </a:path>
              <a:path w="114300" h="120014">
                <a:moveTo>
                  <a:pt x="106959" y="44335"/>
                </a:moveTo>
                <a:lnTo>
                  <a:pt x="89738" y="44335"/>
                </a:lnTo>
                <a:lnTo>
                  <a:pt x="82753" y="51308"/>
                </a:lnTo>
                <a:lnTo>
                  <a:pt x="82753" y="68541"/>
                </a:lnTo>
                <a:lnTo>
                  <a:pt x="89738" y="75526"/>
                </a:lnTo>
                <a:lnTo>
                  <a:pt x="106959" y="75526"/>
                </a:lnTo>
                <a:lnTo>
                  <a:pt x="113957" y="68541"/>
                </a:lnTo>
                <a:lnTo>
                  <a:pt x="113957" y="51308"/>
                </a:lnTo>
                <a:lnTo>
                  <a:pt x="106959" y="44335"/>
                </a:lnTo>
                <a:close/>
              </a:path>
              <a:path w="114300" h="120014">
                <a:moveTo>
                  <a:pt x="65582" y="88671"/>
                </a:moveTo>
                <a:lnTo>
                  <a:pt x="48361" y="88671"/>
                </a:lnTo>
                <a:lnTo>
                  <a:pt x="41376" y="95656"/>
                </a:lnTo>
                <a:lnTo>
                  <a:pt x="41376" y="112877"/>
                </a:lnTo>
                <a:lnTo>
                  <a:pt x="48361" y="119862"/>
                </a:lnTo>
                <a:lnTo>
                  <a:pt x="65582" y="119862"/>
                </a:lnTo>
                <a:lnTo>
                  <a:pt x="72555" y="112877"/>
                </a:lnTo>
                <a:lnTo>
                  <a:pt x="72555" y="95656"/>
                </a:lnTo>
                <a:lnTo>
                  <a:pt x="65582" y="88671"/>
                </a:lnTo>
                <a:close/>
              </a:path>
              <a:path w="114300" h="120014">
                <a:moveTo>
                  <a:pt x="24206" y="44335"/>
                </a:moveTo>
                <a:lnTo>
                  <a:pt x="6972" y="44335"/>
                </a:lnTo>
                <a:lnTo>
                  <a:pt x="0" y="51308"/>
                </a:lnTo>
                <a:lnTo>
                  <a:pt x="0" y="68541"/>
                </a:lnTo>
                <a:lnTo>
                  <a:pt x="6972" y="75526"/>
                </a:lnTo>
                <a:lnTo>
                  <a:pt x="24206" y="75526"/>
                </a:lnTo>
                <a:lnTo>
                  <a:pt x="31178" y="68541"/>
                </a:lnTo>
                <a:lnTo>
                  <a:pt x="31178" y="51308"/>
                </a:lnTo>
                <a:lnTo>
                  <a:pt x="24206" y="44335"/>
                </a:lnTo>
                <a:close/>
              </a:path>
              <a:path w="114300" h="120014">
                <a:moveTo>
                  <a:pt x="65582" y="44335"/>
                </a:moveTo>
                <a:lnTo>
                  <a:pt x="48361" y="44335"/>
                </a:lnTo>
                <a:lnTo>
                  <a:pt x="41376" y="51308"/>
                </a:lnTo>
                <a:lnTo>
                  <a:pt x="41376" y="68541"/>
                </a:lnTo>
                <a:lnTo>
                  <a:pt x="48361" y="75526"/>
                </a:lnTo>
                <a:lnTo>
                  <a:pt x="65582" y="75526"/>
                </a:lnTo>
                <a:lnTo>
                  <a:pt x="72555" y="68541"/>
                </a:lnTo>
                <a:lnTo>
                  <a:pt x="72555" y="51308"/>
                </a:lnTo>
                <a:lnTo>
                  <a:pt x="65582" y="44335"/>
                </a:lnTo>
                <a:close/>
              </a:path>
              <a:path w="114300" h="120014">
                <a:moveTo>
                  <a:pt x="65582" y="0"/>
                </a:moveTo>
                <a:lnTo>
                  <a:pt x="48361" y="0"/>
                </a:lnTo>
                <a:lnTo>
                  <a:pt x="41376" y="6985"/>
                </a:lnTo>
                <a:lnTo>
                  <a:pt x="41376" y="24206"/>
                </a:lnTo>
                <a:lnTo>
                  <a:pt x="48361" y="31191"/>
                </a:lnTo>
                <a:lnTo>
                  <a:pt x="65582" y="31191"/>
                </a:lnTo>
                <a:lnTo>
                  <a:pt x="72555" y="24206"/>
                </a:lnTo>
                <a:lnTo>
                  <a:pt x="72555" y="6985"/>
                </a:lnTo>
                <a:lnTo>
                  <a:pt x="65582" y="0"/>
                </a:lnTo>
                <a:close/>
              </a:path>
              <a:path w="114300" h="120014">
                <a:moveTo>
                  <a:pt x="24206" y="0"/>
                </a:moveTo>
                <a:lnTo>
                  <a:pt x="6972" y="0"/>
                </a:lnTo>
                <a:lnTo>
                  <a:pt x="0" y="6985"/>
                </a:lnTo>
                <a:lnTo>
                  <a:pt x="0" y="24206"/>
                </a:lnTo>
                <a:lnTo>
                  <a:pt x="6972" y="31191"/>
                </a:lnTo>
                <a:lnTo>
                  <a:pt x="24206" y="31191"/>
                </a:lnTo>
                <a:lnTo>
                  <a:pt x="31178" y="24206"/>
                </a:lnTo>
                <a:lnTo>
                  <a:pt x="31178" y="6985"/>
                </a:lnTo>
                <a:lnTo>
                  <a:pt x="24206" y="0"/>
                </a:lnTo>
                <a:close/>
              </a:path>
            </a:pathLst>
          </a:custGeom>
          <a:solidFill>
            <a:srgbClr val="EB4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307915" y="3936616"/>
            <a:ext cx="106045" cy="120650"/>
          </a:xfrm>
          <a:custGeom>
            <a:avLst/>
            <a:gdLst/>
            <a:ahLst/>
            <a:cxnLst/>
            <a:rect l="l" t="t" r="r" b="b"/>
            <a:pathLst>
              <a:path w="106044" h="120650">
                <a:moveTo>
                  <a:pt x="29756" y="80022"/>
                </a:moveTo>
                <a:lnTo>
                  <a:pt x="0" y="80022"/>
                </a:lnTo>
                <a:lnTo>
                  <a:pt x="5212" y="99032"/>
                </a:lnTo>
                <a:lnTo>
                  <a:pt x="17362" y="111407"/>
                </a:lnTo>
                <a:lnTo>
                  <a:pt x="34220" y="118120"/>
                </a:lnTo>
                <a:lnTo>
                  <a:pt x="53555" y="120141"/>
                </a:lnTo>
                <a:lnTo>
                  <a:pt x="72664" y="118159"/>
                </a:lnTo>
                <a:lnTo>
                  <a:pt x="89330" y="111547"/>
                </a:lnTo>
                <a:lnTo>
                  <a:pt x="101117" y="99310"/>
                </a:lnTo>
                <a:lnTo>
                  <a:pt x="53784" y="99199"/>
                </a:lnTo>
                <a:lnTo>
                  <a:pt x="44854" y="98124"/>
                </a:lnTo>
                <a:lnTo>
                  <a:pt x="37226" y="94735"/>
                </a:lnTo>
                <a:lnTo>
                  <a:pt x="31871" y="88784"/>
                </a:lnTo>
                <a:lnTo>
                  <a:pt x="29756" y="80022"/>
                </a:lnTo>
                <a:close/>
              </a:path>
              <a:path w="106044" h="120650">
                <a:moveTo>
                  <a:pt x="52247" y="0"/>
                </a:moveTo>
                <a:lnTo>
                  <a:pt x="34174" y="1627"/>
                </a:lnTo>
                <a:lnTo>
                  <a:pt x="18273" y="7389"/>
                </a:lnTo>
                <a:lnTo>
                  <a:pt x="6961" y="18607"/>
                </a:lnTo>
                <a:lnTo>
                  <a:pt x="2654" y="36601"/>
                </a:lnTo>
                <a:lnTo>
                  <a:pt x="5758" y="49256"/>
                </a:lnTo>
                <a:lnTo>
                  <a:pt x="13944" y="57843"/>
                </a:lnTo>
                <a:lnTo>
                  <a:pt x="25521" y="63413"/>
                </a:lnTo>
                <a:lnTo>
                  <a:pt x="38798" y="67017"/>
                </a:lnTo>
                <a:lnTo>
                  <a:pt x="53831" y="70492"/>
                </a:lnTo>
                <a:lnTo>
                  <a:pt x="64974" y="74104"/>
                </a:lnTo>
                <a:lnTo>
                  <a:pt x="71900" y="78583"/>
                </a:lnTo>
                <a:lnTo>
                  <a:pt x="74282" y="84658"/>
                </a:lnTo>
                <a:lnTo>
                  <a:pt x="74282" y="95681"/>
                </a:lnTo>
                <a:lnTo>
                  <a:pt x="62814" y="99199"/>
                </a:lnTo>
                <a:lnTo>
                  <a:pt x="101143" y="99199"/>
                </a:lnTo>
                <a:lnTo>
                  <a:pt x="105587" y="80454"/>
                </a:lnTo>
                <a:lnTo>
                  <a:pt x="102512" y="67130"/>
                </a:lnTo>
                <a:lnTo>
                  <a:pt x="94373" y="58121"/>
                </a:lnTo>
                <a:lnTo>
                  <a:pt x="82806" y="52293"/>
                </a:lnTo>
                <a:lnTo>
                  <a:pt x="69443" y="48513"/>
                </a:lnTo>
                <a:lnTo>
                  <a:pt x="56358" y="45673"/>
                </a:lnTo>
                <a:lnTo>
                  <a:pt x="44994" y="42667"/>
                </a:lnTo>
                <a:lnTo>
                  <a:pt x="36980" y="38339"/>
                </a:lnTo>
                <a:lnTo>
                  <a:pt x="33947" y="31534"/>
                </a:lnTo>
                <a:lnTo>
                  <a:pt x="33947" y="22263"/>
                </a:lnTo>
                <a:lnTo>
                  <a:pt x="44310" y="20954"/>
                </a:lnTo>
                <a:lnTo>
                  <a:pt x="97757" y="20954"/>
                </a:lnTo>
                <a:lnTo>
                  <a:pt x="97123" y="18886"/>
                </a:lnTo>
                <a:lnTo>
                  <a:pt x="85802" y="7694"/>
                </a:lnTo>
                <a:lnTo>
                  <a:pt x="70265" y="1748"/>
                </a:lnTo>
                <a:lnTo>
                  <a:pt x="52247" y="0"/>
                </a:lnTo>
                <a:close/>
              </a:path>
              <a:path w="106044" h="120650">
                <a:moveTo>
                  <a:pt x="97757" y="20954"/>
                </a:moveTo>
                <a:lnTo>
                  <a:pt x="51358" y="20954"/>
                </a:lnTo>
                <a:lnTo>
                  <a:pt x="59317" y="21660"/>
                </a:lnTo>
                <a:lnTo>
                  <a:pt x="65933" y="24120"/>
                </a:lnTo>
                <a:lnTo>
                  <a:pt x="70609" y="28852"/>
                </a:lnTo>
                <a:lnTo>
                  <a:pt x="72745" y="36372"/>
                </a:lnTo>
                <a:lnTo>
                  <a:pt x="102488" y="36372"/>
                </a:lnTo>
                <a:lnTo>
                  <a:pt x="97757" y="20954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24017" y="3896277"/>
            <a:ext cx="113030" cy="157480"/>
          </a:xfrm>
          <a:custGeom>
            <a:avLst/>
            <a:gdLst/>
            <a:ahLst/>
            <a:cxnLst/>
            <a:rect l="l" t="t" r="r" b="b"/>
            <a:pathLst>
              <a:path w="113030" h="157479">
                <a:moveTo>
                  <a:pt x="31292" y="0"/>
                </a:moveTo>
                <a:lnTo>
                  <a:pt x="0" y="0"/>
                </a:lnTo>
                <a:lnTo>
                  <a:pt x="0" y="157391"/>
                </a:lnTo>
                <a:lnTo>
                  <a:pt x="31292" y="157391"/>
                </a:lnTo>
                <a:lnTo>
                  <a:pt x="31292" y="118160"/>
                </a:lnTo>
                <a:lnTo>
                  <a:pt x="43421" y="106476"/>
                </a:lnTo>
                <a:lnTo>
                  <a:pt x="78863" y="106476"/>
                </a:lnTo>
                <a:lnTo>
                  <a:pt x="64820" y="85305"/>
                </a:lnTo>
                <a:lnTo>
                  <a:pt x="65706" y="84442"/>
                </a:lnTo>
                <a:lnTo>
                  <a:pt x="31292" y="84442"/>
                </a:lnTo>
                <a:lnTo>
                  <a:pt x="31292" y="0"/>
                </a:lnTo>
                <a:close/>
              </a:path>
              <a:path w="113030" h="157479">
                <a:moveTo>
                  <a:pt x="78863" y="106476"/>
                </a:moveTo>
                <a:lnTo>
                  <a:pt x="43421" y="106476"/>
                </a:lnTo>
                <a:lnTo>
                  <a:pt x="74726" y="157391"/>
                </a:lnTo>
                <a:lnTo>
                  <a:pt x="112636" y="157391"/>
                </a:lnTo>
                <a:lnTo>
                  <a:pt x="78863" y="106476"/>
                </a:lnTo>
                <a:close/>
              </a:path>
              <a:path w="113030" h="157479">
                <a:moveTo>
                  <a:pt x="107784" y="43434"/>
                </a:moveTo>
                <a:lnTo>
                  <a:pt x="70751" y="43434"/>
                </a:lnTo>
                <a:lnTo>
                  <a:pt x="31292" y="84442"/>
                </a:lnTo>
                <a:lnTo>
                  <a:pt x="65706" y="84442"/>
                </a:lnTo>
                <a:lnTo>
                  <a:pt x="107784" y="43434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30255" y="3939720"/>
            <a:ext cx="117475" cy="154305"/>
          </a:xfrm>
          <a:custGeom>
            <a:avLst/>
            <a:gdLst/>
            <a:ahLst/>
            <a:cxnLst/>
            <a:rect l="l" t="t" r="r" b="b"/>
            <a:pathLst>
              <a:path w="117475" h="154304">
                <a:moveTo>
                  <a:pt x="11023" y="127190"/>
                </a:moveTo>
                <a:lnTo>
                  <a:pt x="11023" y="152971"/>
                </a:lnTo>
                <a:lnTo>
                  <a:pt x="17437" y="153631"/>
                </a:lnTo>
                <a:lnTo>
                  <a:pt x="23812" y="154076"/>
                </a:lnTo>
                <a:lnTo>
                  <a:pt x="30200" y="154076"/>
                </a:lnTo>
                <a:lnTo>
                  <a:pt x="44490" y="152617"/>
                </a:lnTo>
                <a:lnTo>
                  <a:pt x="55365" y="148037"/>
                </a:lnTo>
                <a:lnTo>
                  <a:pt x="63469" y="140028"/>
                </a:lnTo>
                <a:lnTo>
                  <a:pt x="69327" y="128511"/>
                </a:lnTo>
                <a:lnTo>
                  <a:pt x="23164" y="128511"/>
                </a:lnTo>
                <a:lnTo>
                  <a:pt x="16979" y="127622"/>
                </a:lnTo>
                <a:lnTo>
                  <a:pt x="11023" y="127190"/>
                </a:lnTo>
                <a:close/>
              </a:path>
              <a:path w="117475" h="154304">
                <a:moveTo>
                  <a:pt x="33515" y="0"/>
                </a:moveTo>
                <a:lnTo>
                  <a:pt x="0" y="0"/>
                </a:lnTo>
                <a:lnTo>
                  <a:pt x="40131" y="106895"/>
                </a:lnTo>
                <a:lnTo>
                  <a:pt x="41447" y="113898"/>
                </a:lnTo>
                <a:lnTo>
                  <a:pt x="40100" y="120570"/>
                </a:lnTo>
                <a:lnTo>
                  <a:pt x="36067" y="125751"/>
                </a:lnTo>
                <a:lnTo>
                  <a:pt x="29324" y="128282"/>
                </a:lnTo>
                <a:lnTo>
                  <a:pt x="23164" y="128511"/>
                </a:lnTo>
                <a:lnTo>
                  <a:pt x="69327" y="128511"/>
                </a:lnTo>
                <a:lnTo>
                  <a:pt x="69443" y="128282"/>
                </a:lnTo>
                <a:lnTo>
                  <a:pt x="88100" y="78016"/>
                </a:lnTo>
                <a:lnTo>
                  <a:pt x="59296" y="78016"/>
                </a:lnTo>
                <a:lnTo>
                  <a:pt x="33515" y="0"/>
                </a:lnTo>
                <a:close/>
              </a:path>
              <a:path w="117475" h="154304">
                <a:moveTo>
                  <a:pt x="117055" y="0"/>
                </a:moveTo>
                <a:lnTo>
                  <a:pt x="84645" y="0"/>
                </a:lnTo>
                <a:lnTo>
                  <a:pt x="59740" y="78016"/>
                </a:lnTo>
                <a:lnTo>
                  <a:pt x="88100" y="78016"/>
                </a:lnTo>
                <a:lnTo>
                  <a:pt x="117055" y="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669787" y="3896283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0"/>
                </a:moveTo>
                <a:lnTo>
                  <a:pt x="0" y="157391"/>
                </a:lnTo>
              </a:path>
            </a:pathLst>
          </a:custGeom>
          <a:ln w="31305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716003" y="3939717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3957"/>
                </a:lnTo>
              </a:path>
            </a:pathLst>
          </a:custGeom>
          <a:ln w="31305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46194" y="3936617"/>
            <a:ext cx="107314" cy="117475"/>
          </a:xfrm>
          <a:custGeom>
            <a:avLst/>
            <a:gdLst/>
            <a:ahLst/>
            <a:cxnLst/>
            <a:rect l="l" t="t" r="r" b="b"/>
            <a:pathLst>
              <a:path w="107314" h="117475">
                <a:moveTo>
                  <a:pt x="29756" y="3098"/>
                </a:moveTo>
                <a:lnTo>
                  <a:pt x="0" y="3098"/>
                </a:lnTo>
                <a:lnTo>
                  <a:pt x="0" y="117055"/>
                </a:lnTo>
                <a:lnTo>
                  <a:pt x="31318" y="117055"/>
                </a:lnTo>
                <a:lnTo>
                  <a:pt x="31318" y="57315"/>
                </a:lnTo>
                <a:lnTo>
                  <a:pt x="32716" y="42455"/>
                </a:lnTo>
                <a:lnTo>
                  <a:pt x="37066" y="32324"/>
                </a:lnTo>
                <a:lnTo>
                  <a:pt x="44600" y="26532"/>
                </a:lnTo>
                <a:lnTo>
                  <a:pt x="55549" y="24688"/>
                </a:lnTo>
                <a:lnTo>
                  <a:pt x="103744" y="24688"/>
                </a:lnTo>
                <a:lnTo>
                  <a:pt x="101229" y="18973"/>
                </a:lnTo>
                <a:lnTo>
                  <a:pt x="29756" y="18973"/>
                </a:lnTo>
                <a:lnTo>
                  <a:pt x="29756" y="3098"/>
                </a:lnTo>
                <a:close/>
              </a:path>
              <a:path w="107314" h="117475">
                <a:moveTo>
                  <a:pt x="103744" y="24688"/>
                </a:moveTo>
                <a:lnTo>
                  <a:pt x="55549" y="24688"/>
                </a:lnTo>
                <a:lnTo>
                  <a:pt x="64825" y="26428"/>
                </a:lnTo>
                <a:lnTo>
                  <a:pt x="71040" y="31659"/>
                </a:lnTo>
                <a:lnTo>
                  <a:pt x="74527" y="40403"/>
                </a:lnTo>
                <a:lnTo>
                  <a:pt x="75615" y="52679"/>
                </a:lnTo>
                <a:lnTo>
                  <a:pt x="75615" y="117055"/>
                </a:lnTo>
                <a:lnTo>
                  <a:pt x="106908" y="117055"/>
                </a:lnTo>
                <a:lnTo>
                  <a:pt x="106908" y="46964"/>
                </a:lnTo>
                <a:lnTo>
                  <a:pt x="105078" y="27721"/>
                </a:lnTo>
                <a:lnTo>
                  <a:pt x="103744" y="24688"/>
                </a:lnTo>
                <a:close/>
              </a:path>
              <a:path w="107314" h="117475">
                <a:moveTo>
                  <a:pt x="65239" y="0"/>
                </a:moveTo>
                <a:lnTo>
                  <a:pt x="55332" y="1164"/>
                </a:lnTo>
                <a:lnTo>
                  <a:pt x="45843" y="4686"/>
                </a:lnTo>
                <a:lnTo>
                  <a:pt x="37350" y="10608"/>
                </a:lnTo>
                <a:lnTo>
                  <a:pt x="30429" y="18973"/>
                </a:lnTo>
                <a:lnTo>
                  <a:pt x="101229" y="18973"/>
                </a:lnTo>
                <a:lnTo>
                  <a:pt x="98556" y="12900"/>
                </a:lnTo>
                <a:lnTo>
                  <a:pt x="85793" y="3369"/>
                </a:lnTo>
                <a:lnTo>
                  <a:pt x="65239" y="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868620" y="3896277"/>
            <a:ext cx="113030" cy="157480"/>
          </a:xfrm>
          <a:custGeom>
            <a:avLst/>
            <a:gdLst/>
            <a:ahLst/>
            <a:cxnLst/>
            <a:rect l="l" t="t" r="r" b="b"/>
            <a:pathLst>
              <a:path w="113030" h="157479">
                <a:moveTo>
                  <a:pt x="31292" y="0"/>
                </a:moveTo>
                <a:lnTo>
                  <a:pt x="0" y="0"/>
                </a:lnTo>
                <a:lnTo>
                  <a:pt x="0" y="157391"/>
                </a:lnTo>
                <a:lnTo>
                  <a:pt x="31292" y="157391"/>
                </a:lnTo>
                <a:lnTo>
                  <a:pt x="31292" y="118160"/>
                </a:lnTo>
                <a:lnTo>
                  <a:pt x="43434" y="106476"/>
                </a:lnTo>
                <a:lnTo>
                  <a:pt x="78854" y="106476"/>
                </a:lnTo>
                <a:lnTo>
                  <a:pt x="64808" y="85305"/>
                </a:lnTo>
                <a:lnTo>
                  <a:pt x="65694" y="84442"/>
                </a:lnTo>
                <a:lnTo>
                  <a:pt x="31292" y="84442"/>
                </a:lnTo>
                <a:lnTo>
                  <a:pt x="31292" y="0"/>
                </a:lnTo>
                <a:close/>
              </a:path>
              <a:path w="113030" h="157479">
                <a:moveTo>
                  <a:pt x="78854" y="106476"/>
                </a:moveTo>
                <a:lnTo>
                  <a:pt x="43434" y="106476"/>
                </a:lnTo>
                <a:lnTo>
                  <a:pt x="74726" y="157391"/>
                </a:lnTo>
                <a:lnTo>
                  <a:pt x="112636" y="157391"/>
                </a:lnTo>
                <a:lnTo>
                  <a:pt x="78854" y="106476"/>
                </a:lnTo>
                <a:close/>
              </a:path>
              <a:path w="113030" h="157479">
                <a:moveTo>
                  <a:pt x="107784" y="43434"/>
                </a:moveTo>
                <a:lnTo>
                  <a:pt x="70751" y="43434"/>
                </a:lnTo>
                <a:lnTo>
                  <a:pt x="31292" y="84442"/>
                </a:lnTo>
                <a:lnTo>
                  <a:pt x="65694" y="84442"/>
                </a:lnTo>
                <a:lnTo>
                  <a:pt x="107784" y="43434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700439" y="390920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68" y="0"/>
                </a:lnTo>
              </a:path>
            </a:pathLst>
          </a:custGeom>
          <a:ln w="25920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774627" y="3808527"/>
            <a:ext cx="1058898" cy="3729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25847" y="5708008"/>
            <a:ext cx="360108" cy="3600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29074" y="5710872"/>
            <a:ext cx="356463" cy="3564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208097" y="5726586"/>
            <a:ext cx="198120" cy="263525"/>
          </a:xfrm>
          <a:custGeom>
            <a:avLst/>
            <a:gdLst/>
            <a:ahLst/>
            <a:cxnLst/>
            <a:rect l="l" t="t" r="r" b="b"/>
            <a:pathLst>
              <a:path w="198120" h="263525">
                <a:moveTo>
                  <a:pt x="161458" y="0"/>
                </a:moveTo>
                <a:lnTo>
                  <a:pt x="121605" y="6515"/>
                </a:lnTo>
                <a:lnTo>
                  <a:pt x="78652" y="24341"/>
                </a:lnTo>
                <a:lnTo>
                  <a:pt x="38251" y="57282"/>
                </a:lnTo>
                <a:lnTo>
                  <a:pt x="12259" y="97829"/>
                </a:lnTo>
                <a:lnTo>
                  <a:pt x="801" y="140827"/>
                </a:lnTo>
                <a:lnTo>
                  <a:pt x="0" y="157728"/>
                </a:lnTo>
                <a:lnTo>
                  <a:pt x="130" y="161696"/>
                </a:lnTo>
                <a:lnTo>
                  <a:pt x="1438" y="173812"/>
                </a:lnTo>
                <a:lnTo>
                  <a:pt x="2530" y="179755"/>
                </a:lnTo>
                <a:lnTo>
                  <a:pt x="4079" y="185546"/>
                </a:lnTo>
                <a:lnTo>
                  <a:pt x="4270" y="186334"/>
                </a:lnTo>
                <a:lnTo>
                  <a:pt x="21491" y="222605"/>
                </a:lnTo>
                <a:lnTo>
                  <a:pt x="51368" y="249335"/>
                </a:lnTo>
                <a:lnTo>
                  <a:pt x="93690" y="263194"/>
                </a:lnTo>
                <a:lnTo>
                  <a:pt x="100485" y="263461"/>
                </a:lnTo>
                <a:lnTo>
                  <a:pt x="107328" y="263318"/>
                </a:lnTo>
                <a:lnTo>
                  <a:pt x="145346" y="253112"/>
                </a:lnTo>
                <a:lnTo>
                  <a:pt x="179520" y="224156"/>
                </a:lnTo>
                <a:lnTo>
                  <a:pt x="196972" y="179383"/>
                </a:lnTo>
                <a:lnTo>
                  <a:pt x="197640" y="168008"/>
                </a:lnTo>
                <a:lnTo>
                  <a:pt x="197576" y="164515"/>
                </a:lnTo>
                <a:lnTo>
                  <a:pt x="187302" y="122542"/>
                </a:lnTo>
                <a:lnTo>
                  <a:pt x="156263" y="90512"/>
                </a:lnTo>
                <a:lnTo>
                  <a:pt x="118455" y="75679"/>
                </a:lnTo>
                <a:lnTo>
                  <a:pt x="118341" y="73469"/>
                </a:lnTo>
                <a:lnTo>
                  <a:pt x="132157" y="30646"/>
                </a:lnTo>
                <a:lnTo>
                  <a:pt x="167490" y="4140"/>
                </a:lnTo>
                <a:lnTo>
                  <a:pt x="174755" y="1562"/>
                </a:lnTo>
                <a:lnTo>
                  <a:pt x="170691" y="215"/>
                </a:lnTo>
                <a:lnTo>
                  <a:pt x="161458" y="0"/>
                </a:lnTo>
                <a:close/>
              </a:path>
            </a:pathLst>
          </a:custGeom>
          <a:solidFill>
            <a:srgbClr val="EE3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326464" y="5728741"/>
            <a:ext cx="79368" cy="2423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326462" y="5728182"/>
            <a:ext cx="53340" cy="71755"/>
          </a:xfrm>
          <a:custGeom>
            <a:avLst/>
            <a:gdLst/>
            <a:ahLst/>
            <a:cxnLst/>
            <a:rect l="l" t="t" r="r" b="b"/>
            <a:pathLst>
              <a:path w="53339" h="71754">
                <a:moveTo>
                  <a:pt x="3080" y="52412"/>
                </a:moveTo>
                <a:lnTo>
                  <a:pt x="20" y="68580"/>
                </a:lnTo>
                <a:lnTo>
                  <a:pt x="0" y="71756"/>
                </a:lnTo>
                <a:lnTo>
                  <a:pt x="3080" y="52412"/>
                </a:lnTo>
                <a:close/>
              </a:path>
              <a:path w="53339" h="71754">
                <a:moveTo>
                  <a:pt x="3788" y="48673"/>
                </a:moveTo>
                <a:lnTo>
                  <a:pt x="3625" y="48994"/>
                </a:lnTo>
                <a:lnTo>
                  <a:pt x="3080" y="52412"/>
                </a:lnTo>
                <a:lnTo>
                  <a:pt x="3788" y="48673"/>
                </a:lnTo>
                <a:close/>
              </a:path>
              <a:path w="53339" h="71754">
                <a:moveTo>
                  <a:pt x="13561" y="29498"/>
                </a:moveTo>
                <a:lnTo>
                  <a:pt x="13047" y="30057"/>
                </a:lnTo>
                <a:lnTo>
                  <a:pt x="3897" y="48097"/>
                </a:lnTo>
                <a:lnTo>
                  <a:pt x="3788" y="48673"/>
                </a:lnTo>
                <a:lnTo>
                  <a:pt x="13561" y="29498"/>
                </a:lnTo>
                <a:close/>
              </a:path>
              <a:path w="53339" h="71754">
                <a:moveTo>
                  <a:pt x="16779" y="25996"/>
                </a:moveTo>
                <a:lnTo>
                  <a:pt x="13791" y="29046"/>
                </a:lnTo>
                <a:lnTo>
                  <a:pt x="13561" y="29498"/>
                </a:lnTo>
                <a:lnTo>
                  <a:pt x="16779" y="25996"/>
                </a:lnTo>
                <a:close/>
              </a:path>
              <a:path w="53339" h="71754">
                <a:moveTo>
                  <a:pt x="28254" y="14283"/>
                </a:moveTo>
                <a:lnTo>
                  <a:pt x="26602" y="15309"/>
                </a:lnTo>
                <a:lnTo>
                  <a:pt x="16779" y="25996"/>
                </a:lnTo>
                <a:lnTo>
                  <a:pt x="28254" y="14283"/>
                </a:lnTo>
                <a:close/>
              </a:path>
              <a:path w="53339" h="71754">
                <a:moveTo>
                  <a:pt x="34560" y="10368"/>
                </a:moveTo>
                <a:lnTo>
                  <a:pt x="29337" y="13178"/>
                </a:lnTo>
                <a:lnTo>
                  <a:pt x="28254" y="14283"/>
                </a:lnTo>
                <a:lnTo>
                  <a:pt x="34560" y="10368"/>
                </a:lnTo>
                <a:close/>
              </a:path>
              <a:path w="53339" h="71754">
                <a:moveTo>
                  <a:pt x="51373" y="1737"/>
                </a:moveTo>
                <a:lnTo>
                  <a:pt x="47137" y="3238"/>
                </a:lnTo>
                <a:lnTo>
                  <a:pt x="45397" y="3937"/>
                </a:lnTo>
                <a:lnTo>
                  <a:pt x="43695" y="4699"/>
                </a:lnTo>
                <a:lnTo>
                  <a:pt x="34560" y="10368"/>
                </a:lnTo>
                <a:lnTo>
                  <a:pt x="49118" y="2540"/>
                </a:lnTo>
                <a:lnTo>
                  <a:pt x="51302" y="1778"/>
                </a:lnTo>
                <a:close/>
              </a:path>
              <a:path w="53339" h="71754">
                <a:moveTo>
                  <a:pt x="52894" y="551"/>
                </a:moveTo>
                <a:lnTo>
                  <a:pt x="52471" y="1104"/>
                </a:lnTo>
                <a:lnTo>
                  <a:pt x="51373" y="1737"/>
                </a:lnTo>
                <a:lnTo>
                  <a:pt x="51759" y="1600"/>
                </a:lnTo>
                <a:lnTo>
                  <a:pt x="52890" y="825"/>
                </a:lnTo>
                <a:lnTo>
                  <a:pt x="52894" y="551"/>
                </a:lnTo>
                <a:close/>
              </a:path>
              <a:path w="53339" h="71754">
                <a:moveTo>
                  <a:pt x="52902" y="0"/>
                </a:moveTo>
                <a:lnTo>
                  <a:pt x="52894" y="551"/>
                </a:lnTo>
                <a:lnTo>
                  <a:pt x="53042" y="279"/>
                </a:lnTo>
                <a:lnTo>
                  <a:pt x="52902" y="0"/>
                </a:lnTo>
                <a:close/>
              </a:path>
            </a:pathLst>
          </a:custGeom>
          <a:solidFill>
            <a:srgbClr val="A421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58259" y="5813552"/>
            <a:ext cx="47385" cy="1516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26448" y="5728037"/>
            <a:ext cx="53340" cy="73660"/>
          </a:xfrm>
          <a:custGeom>
            <a:avLst/>
            <a:gdLst/>
            <a:ahLst/>
            <a:cxnLst/>
            <a:rect l="l" t="t" r="r" b="b"/>
            <a:pathLst>
              <a:path w="53339" h="73660">
                <a:moveTo>
                  <a:pt x="52697" y="0"/>
                </a:moveTo>
                <a:lnTo>
                  <a:pt x="52748" y="1003"/>
                </a:lnTo>
                <a:lnTo>
                  <a:pt x="51631" y="1752"/>
                </a:lnTo>
                <a:lnTo>
                  <a:pt x="47071" y="3378"/>
                </a:lnTo>
                <a:lnTo>
                  <a:pt x="45331" y="4076"/>
                </a:lnTo>
                <a:lnTo>
                  <a:pt x="13000" y="30237"/>
                </a:lnTo>
                <a:lnTo>
                  <a:pt x="0" y="68732"/>
                </a:lnTo>
                <a:lnTo>
                  <a:pt x="5" y="73037"/>
                </a:lnTo>
                <a:lnTo>
                  <a:pt x="43" y="68732"/>
                </a:lnTo>
                <a:lnTo>
                  <a:pt x="3915" y="48244"/>
                </a:lnTo>
                <a:lnTo>
                  <a:pt x="26618" y="15454"/>
                </a:lnTo>
                <a:lnTo>
                  <a:pt x="51770" y="1739"/>
                </a:lnTo>
                <a:lnTo>
                  <a:pt x="52901" y="977"/>
                </a:lnTo>
                <a:lnTo>
                  <a:pt x="52697" y="0"/>
                </a:lnTo>
                <a:close/>
              </a:path>
            </a:pathLst>
          </a:custGeom>
          <a:solidFill>
            <a:srgbClr val="A621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366514" y="5818434"/>
            <a:ext cx="39242" cy="1342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208212" y="5726732"/>
            <a:ext cx="197516" cy="2632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362196" y="5856744"/>
            <a:ext cx="41363" cy="1144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361472" y="5970409"/>
            <a:ext cx="1866" cy="12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360760" y="5970981"/>
            <a:ext cx="1676" cy="10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359689" y="5971645"/>
            <a:ext cx="2097" cy="7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358995" y="5971921"/>
            <a:ext cx="2349" cy="8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358335" y="5972314"/>
            <a:ext cx="2324" cy="8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357687" y="5972695"/>
            <a:ext cx="2286" cy="8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356976" y="5973051"/>
            <a:ext cx="2349" cy="8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355871" y="5973419"/>
            <a:ext cx="2781" cy="12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353445" y="5974169"/>
            <a:ext cx="3892" cy="177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211624" y="5731611"/>
            <a:ext cx="143484" cy="25510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207023" y="5724861"/>
            <a:ext cx="205196" cy="2683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213771" y="5734468"/>
            <a:ext cx="134010" cy="15930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289852" y="5732526"/>
            <a:ext cx="72559" cy="6844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914302" y="6142009"/>
            <a:ext cx="104139" cy="92710"/>
          </a:xfrm>
          <a:custGeom>
            <a:avLst/>
            <a:gdLst/>
            <a:ahLst/>
            <a:cxnLst/>
            <a:rect l="l" t="t" r="r" b="b"/>
            <a:pathLst>
              <a:path w="104139" h="92710">
                <a:moveTo>
                  <a:pt x="29959" y="0"/>
                </a:moveTo>
                <a:lnTo>
                  <a:pt x="0" y="0"/>
                </a:lnTo>
                <a:lnTo>
                  <a:pt x="39027" y="92646"/>
                </a:lnTo>
                <a:lnTo>
                  <a:pt x="66217" y="92646"/>
                </a:lnTo>
                <a:lnTo>
                  <a:pt x="79264" y="60426"/>
                </a:lnTo>
                <a:lnTo>
                  <a:pt x="52870" y="60426"/>
                </a:lnTo>
                <a:lnTo>
                  <a:pt x="29959" y="0"/>
                </a:lnTo>
                <a:close/>
              </a:path>
              <a:path w="104139" h="92710">
                <a:moveTo>
                  <a:pt x="103733" y="0"/>
                </a:moveTo>
                <a:lnTo>
                  <a:pt x="75031" y="0"/>
                </a:lnTo>
                <a:lnTo>
                  <a:pt x="52870" y="60426"/>
                </a:lnTo>
                <a:lnTo>
                  <a:pt x="79264" y="60426"/>
                </a:lnTo>
                <a:lnTo>
                  <a:pt x="103733" y="0"/>
                </a:lnTo>
                <a:close/>
              </a:path>
            </a:pathLst>
          </a:custGeom>
          <a:solidFill>
            <a:srgbClr val="EE3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018539" y="6139745"/>
            <a:ext cx="97155" cy="97790"/>
          </a:xfrm>
          <a:custGeom>
            <a:avLst/>
            <a:gdLst/>
            <a:ahLst/>
            <a:cxnLst/>
            <a:rect l="l" t="t" r="r" b="b"/>
            <a:pathLst>
              <a:path w="97154" h="97789">
                <a:moveTo>
                  <a:pt x="48336" y="0"/>
                </a:moveTo>
                <a:lnTo>
                  <a:pt x="28251" y="3697"/>
                </a:lnTo>
                <a:lnTo>
                  <a:pt x="13028" y="13908"/>
                </a:lnTo>
                <a:lnTo>
                  <a:pt x="3371" y="29332"/>
                </a:lnTo>
                <a:lnTo>
                  <a:pt x="0" y="48590"/>
                </a:lnTo>
                <a:lnTo>
                  <a:pt x="3375" y="67867"/>
                </a:lnTo>
                <a:lnTo>
                  <a:pt x="13028" y="83272"/>
                </a:lnTo>
                <a:lnTo>
                  <a:pt x="28251" y="93483"/>
                </a:lnTo>
                <a:lnTo>
                  <a:pt x="48336" y="97180"/>
                </a:lnTo>
                <a:lnTo>
                  <a:pt x="68567" y="93483"/>
                </a:lnTo>
                <a:lnTo>
                  <a:pt x="83866" y="83272"/>
                </a:lnTo>
                <a:lnTo>
                  <a:pt x="88414" y="76034"/>
                </a:lnTo>
                <a:lnTo>
                  <a:pt x="48336" y="76034"/>
                </a:lnTo>
                <a:lnTo>
                  <a:pt x="38938" y="73874"/>
                </a:lnTo>
                <a:lnTo>
                  <a:pt x="32254" y="68006"/>
                </a:lnTo>
                <a:lnTo>
                  <a:pt x="28262" y="59356"/>
                </a:lnTo>
                <a:lnTo>
                  <a:pt x="26936" y="48844"/>
                </a:lnTo>
                <a:lnTo>
                  <a:pt x="28262" y="38145"/>
                </a:lnTo>
                <a:lnTo>
                  <a:pt x="32276" y="29312"/>
                </a:lnTo>
                <a:lnTo>
                  <a:pt x="38938" y="23349"/>
                </a:lnTo>
                <a:lnTo>
                  <a:pt x="48336" y="21145"/>
                </a:lnTo>
                <a:lnTo>
                  <a:pt x="88414" y="21145"/>
                </a:lnTo>
                <a:lnTo>
                  <a:pt x="83866" y="13908"/>
                </a:lnTo>
                <a:lnTo>
                  <a:pt x="68567" y="3697"/>
                </a:lnTo>
                <a:lnTo>
                  <a:pt x="48336" y="0"/>
                </a:lnTo>
                <a:close/>
              </a:path>
              <a:path w="97154" h="97789">
                <a:moveTo>
                  <a:pt x="88414" y="21145"/>
                </a:moveTo>
                <a:lnTo>
                  <a:pt x="48336" y="21145"/>
                </a:lnTo>
                <a:lnTo>
                  <a:pt x="57734" y="23349"/>
                </a:lnTo>
                <a:lnTo>
                  <a:pt x="64417" y="29332"/>
                </a:lnTo>
                <a:lnTo>
                  <a:pt x="68410" y="38145"/>
                </a:lnTo>
                <a:lnTo>
                  <a:pt x="69735" y="48844"/>
                </a:lnTo>
                <a:lnTo>
                  <a:pt x="68410" y="59356"/>
                </a:lnTo>
                <a:lnTo>
                  <a:pt x="64417" y="68006"/>
                </a:lnTo>
                <a:lnTo>
                  <a:pt x="57734" y="73874"/>
                </a:lnTo>
                <a:lnTo>
                  <a:pt x="48336" y="76034"/>
                </a:lnTo>
                <a:lnTo>
                  <a:pt x="88414" y="76034"/>
                </a:lnTo>
                <a:lnTo>
                  <a:pt x="93547" y="67867"/>
                </a:lnTo>
                <a:lnTo>
                  <a:pt x="96926" y="48590"/>
                </a:lnTo>
                <a:lnTo>
                  <a:pt x="93547" y="29312"/>
                </a:lnTo>
                <a:lnTo>
                  <a:pt x="88414" y="21145"/>
                </a:lnTo>
                <a:close/>
              </a:path>
            </a:pathLst>
          </a:custGeom>
          <a:solidFill>
            <a:srgbClr val="EE3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26539" y="6104244"/>
            <a:ext cx="92710" cy="132715"/>
          </a:xfrm>
          <a:custGeom>
            <a:avLst/>
            <a:gdLst/>
            <a:ahLst/>
            <a:cxnLst/>
            <a:rect l="l" t="t" r="r" b="b"/>
            <a:pathLst>
              <a:path w="92710" h="132714">
                <a:moveTo>
                  <a:pt x="54635" y="35496"/>
                </a:moveTo>
                <a:lnTo>
                  <a:pt x="46583" y="35496"/>
                </a:lnTo>
                <a:lnTo>
                  <a:pt x="27512" y="39187"/>
                </a:lnTo>
                <a:lnTo>
                  <a:pt x="12809" y="49347"/>
                </a:lnTo>
                <a:lnTo>
                  <a:pt x="3347" y="64605"/>
                </a:lnTo>
                <a:lnTo>
                  <a:pt x="0" y="83591"/>
                </a:lnTo>
                <a:lnTo>
                  <a:pt x="3726" y="104853"/>
                </a:lnTo>
                <a:lnTo>
                  <a:pt x="14322" y="120216"/>
                </a:lnTo>
                <a:lnTo>
                  <a:pt x="30914" y="129538"/>
                </a:lnTo>
                <a:lnTo>
                  <a:pt x="52628" y="132676"/>
                </a:lnTo>
                <a:lnTo>
                  <a:pt x="63831" y="132367"/>
                </a:lnTo>
                <a:lnTo>
                  <a:pt x="74090" y="131516"/>
                </a:lnTo>
                <a:lnTo>
                  <a:pt x="83498" y="130239"/>
                </a:lnTo>
                <a:lnTo>
                  <a:pt x="92151" y="128651"/>
                </a:lnTo>
                <a:lnTo>
                  <a:pt x="92151" y="111277"/>
                </a:lnTo>
                <a:lnTo>
                  <a:pt x="53124" y="111277"/>
                </a:lnTo>
                <a:lnTo>
                  <a:pt x="42979" y="109535"/>
                </a:lnTo>
                <a:lnTo>
                  <a:pt x="34655" y="104325"/>
                </a:lnTo>
                <a:lnTo>
                  <a:pt x="29021" y="95670"/>
                </a:lnTo>
                <a:lnTo>
                  <a:pt x="26949" y="83591"/>
                </a:lnTo>
                <a:lnTo>
                  <a:pt x="28384" y="73004"/>
                </a:lnTo>
                <a:lnTo>
                  <a:pt x="32578" y="64449"/>
                </a:lnTo>
                <a:lnTo>
                  <a:pt x="39368" y="58727"/>
                </a:lnTo>
                <a:lnTo>
                  <a:pt x="48590" y="56642"/>
                </a:lnTo>
                <a:lnTo>
                  <a:pt x="92151" y="56642"/>
                </a:lnTo>
                <a:lnTo>
                  <a:pt x="92151" y="39027"/>
                </a:lnTo>
                <a:lnTo>
                  <a:pt x="66725" y="39027"/>
                </a:lnTo>
                <a:lnTo>
                  <a:pt x="62445" y="37261"/>
                </a:lnTo>
                <a:lnTo>
                  <a:pt x="54635" y="35496"/>
                </a:lnTo>
                <a:close/>
              </a:path>
              <a:path w="92710" h="132714">
                <a:moveTo>
                  <a:pt x="92151" y="56642"/>
                </a:moveTo>
                <a:lnTo>
                  <a:pt x="56400" y="56642"/>
                </a:lnTo>
                <a:lnTo>
                  <a:pt x="62699" y="58661"/>
                </a:lnTo>
                <a:lnTo>
                  <a:pt x="66725" y="60934"/>
                </a:lnTo>
                <a:lnTo>
                  <a:pt x="66725" y="110274"/>
                </a:lnTo>
                <a:lnTo>
                  <a:pt x="63195" y="111036"/>
                </a:lnTo>
                <a:lnTo>
                  <a:pt x="58166" y="111277"/>
                </a:lnTo>
                <a:lnTo>
                  <a:pt x="92151" y="111277"/>
                </a:lnTo>
                <a:lnTo>
                  <a:pt x="92151" y="56642"/>
                </a:lnTo>
                <a:close/>
              </a:path>
              <a:path w="92710" h="132714">
                <a:moveTo>
                  <a:pt x="92151" y="0"/>
                </a:moveTo>
                <a:lnTo>
                  <a:pt x="66725" y="0"/>
                </a:lnTo>
                <a:lnTo>
                  <a:pt x="66725" y="39027"/>
                </a:lnTo>
                <a:lnTo>
                  <a:pt x="92151" y="39027"/>
                </a:lnTo>
                <a:lnTo>
                  <a:pt x="92151" y="0"/>
                </a:lnTo>
                <a:close/>
              </a:path>
            </a:pathLst>
          </a:custGeom>
          <a:solidFill>
            <a:srgbClr val="EE3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230526" y="6139741"/>
            <a:ext cx="92710" cy="97790"/>
          </a:xfrm>
          <a:custGeom>
            <a:avLst/>
            <a:gdLst/>
            <a:ahLst/>
            <a:cxnLst/>
            <a:rect l="l" t="t" r="r" b="b"/>
            <a:pathLst>
              <a:path w="92710" h="97789">
                <a:moveTo>
                  <a:pt x="52616" y="0"/>
                </a:moveTo>
                <a:lnTo>
                  <a:pt x="31332" y="3800"/>
                </a:lnTo>
                <a:lnTo>
                  <a:pt x="14697" y="14350"/>
                </a:lnTo>
                <a:lnTo>
                  <a:pt x="3867" y="30378"/>
                </a:lnTo>
                <a:lnTo>
                  <a:pt x="0" y="50609"/>
                </a:lnTo>
                <a:lnTo>
                  <a:pt x="3292" y="69994"/>
                </a:lnTo>
                <a:lnTo>
                  <a:pt x="12368" y="84658"/>
                </a:lnTo>
                <a:lnTo>
                  <a:pt x="26022" y="93939"/>
                </a:lnTo>
                <a:lnTo>
                  <a:pt x="43053" y="97180"/>
                </a:lnTo>
                <a:lnTo>
                  <a:pt x="51298" y="96417"/>
                </a:lnTo>
                <a:lnTo>
                  <a:pt x="58061" y="94286"/>
                </a:lnTo>
                <a:lnTo>
                  <a:pt x="63551" y="91024"/>
                </a:lnTo>
                <a:lnTo>
                  <a:pt x="67983" y="86867"/>
                </a:lnTo>
                <a:lnTo>
                  <a:pt x="92392" y="86867"/>
                </a:lnTo>
                <a:lnTo>
                  <a:pt x="92392" y="76034"/>
                </a:lnTo>
                <a:lnTo>
                  <a:pt x="48336" y="76034"/>
                </a:lnTo>
                <a:lnTo>
                  <a:pt x="40213" y="74418"/>
                </a:lnTo>
                <a:lnTo>
                  <a:pt x="33388" y="69521"/>
                </a:lnTo>
                <a:lnTo>
                  <a:pt x="28687" y="61274"/>
                </a:lnTo>
                <a:lnTo>
                  <a:pt x="26936" y="49606"/>
                </a:lnTo>
                <a:lnTo>
                  <a:pt x="29135" y="37627"/>
                </a:lnTo>
                <a:lnTo>
                  <a:pt x="34899" y="28955"/>
                </a:lnTo>
                <a:lnTo>
                  <a:pt x="42977" y="23685"/>
                </a:lnTo>
                <a:lnTo>
                  <a:pt x="52120" y="21907"/>
                </a:lnTo>
                <a:lnTo>
                  <a:pt x="92392" y="21907"/>
                </a:lnTo>
                <a:lnTo>
                  <a:pt x="92392" y="7302"/>
                </a:lnTo>
                <a:lnTo>
                  <a:pt x="84625" y="4677"/>
                </a:lnTo>
                <a:lnTo>
                  <a:pt x="74966" y="2332"/>
                </a:lnTo>
                <a:lnTo>
                  <a:pt x="64076" y="646"/>
                </a:lnTo>
                <a:lnTo>
                  <a:pt x="52616" y="0"/>
                </a:lnTo>
                <a:close/>
              </a:path>
              <a:path w="92710" h="97789">
                <a:moveTo>
                  <a:pt x="92392" y="86867"/>
                </a:moveTo>
                <a:lnTo>
                  <a:pt x="67983" y="86867"/>
                </a:lnTo>
                <a:lnTo>
                  <a:pt x="69735" y="94919"/>
                </a:lnTo>
                <a:lnTo>
                  <a:pt x="92392" y="94919"/>
                </a:lnTo>
                <a:lnTo>
                  <a:pt x="92392" y="86867"/>
                </a:lnTo>
                <a:close/>
              </a:path>
              <a:path w="92710" h="97789">
                <a:moveTo>
                  <a:pt x="92392" y="21907"/>
                </a:moveTo>
                <a:lnTo>
                  <a:pt x="58407" y="21907"/>
                </a:lnTo>
                <a:lnTo>
                  <a:pt x="63944" y="22910"/>
                </a:lnTo>
                <a:lnTo>
                  <a:pt x="66725" y="23672"/>
                </a:lnTo>
                <a:lnTo>
                  <a:pt x="66725" y="66471"/>
                </a:lnTo>
                <a:lnTo>
                  <a:pt x="63703" y="71500"/>
                </a:lnTo>
                <a:lnTo>
                  <a:pt x="56896" y="76034"/>
                </a:lnTo>
                <a:lnTo>
                  <a:pt x="92392" y="76034"/>
                </a:lnTo>
                <a:lnTo>
                  <a:pt x="92392" y="21907"/>
                </a:lnTo>
                <a:close/>
              </a:path>
            </a:pathLst>
          </a:custGeom>
          <a:solidFill>
            <a:srgbClr val="EE3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339281" y="6101979"/>
            <a:ext cx="52705" cy="132715"/>
          </a:xfrm>
          <a:custGeom>
            <a:avLst/>
            <a:gdLst/>
            <a:ahLst/>
            <a:cxnLst/>
            <a:rect l="l" t="t" r="r" b="b"/>
            <a:pathLst>
              <a:path w="52704" h="132714">
                <a:moveTo>
                  <a:pt x="39535" y="0"/>
                </a:moveTo>
                <a:lnTo>
                  <a:pt x="23418" y="0"/>
                </a:lnTo>
                <a:lnTo>
                  <a:pt x="14858" y="2768"/>
                </a:lnTo>
                <a:lnTo>
                  <a:pt x="0" y="32473"/>
                </a:lnTo>
                <a:lnTo>
                  <a:pt x="0" y="132676"/>
                </a:lnTo>
                <a:lnTo>
                  <a:pt x="25438" y="132676"/>
                </a:lnTo>
                <a:lnTo>
                  <a:pt x="25438" y="62433"/>
                </a:lnTo>
                <a:lnTo>
                  <a:pt x="48844" y="62433"/>
                </a:lnTo>
                <a:lnTo>
                  <a:pt x="48844" y="40030"/>
                </a:lnTo>
                <a:lnTo>
                  <a:pt x="25438" y="40030"/>
                </a:lnTo>
                <a:lnTo>
                  <a:pt x="25438" y="30467"/>
                </a:lnTo>
                <a:lnTo>
                  <a:pt x="52374" y="23418"/>
                </a:lnTo>
                <a:lnTo>
                  <a:pt x="52374" y="2260"/>
                </a:lnTo>
                <a:lnTo>
                  <a:pt x="47840" y="1257"/>
                </a:lnTo>
                <a:lnTo>
                  <a:pt x="39535" y="0"/>
                </a:lnTo>
                <a:close/>
              </a:path>
              <a:path w="52704" h="132714">
                <a:moveTo>
                  <a:pt x="52374" y="23418"/>
                </a:moveTo>
                <a:lnTo>
                  <a:pt x="41554" y="23418"/>
                </a:lnTo>
                <a:lnTo>
                  <a:pt x="48348" y="23914"/>
                </a:lnTo>
                <a:lnTo>
                  <a:pt x="52374" y="24422"/>
                </a:lnTo>
                <a:lnTo>
                  <a:pt x="52374" y="23418"/>
                </a:lnTo>
                <a:close/>
              </a:path>
            </a:pathLst>
          </a:custGeom>
          <a:solidFill>
            <a:srgbClr val="EE3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390399" y="6139745"/>
            <a:ext cx="97155" cy="97790"/>
          </a:xfrm>
          <a:custGeom>
            <a:avLst/>
            <a:gdLst/>
            <a:ahLst/>
            <a:cxnLst/>
            <a:rect l="l" t="t" r="r" b="b"/>
            <a:pathLst>
              <a:path w="97154" h="97789">
                <a:moveTo>
                  <a:pt x="48590" y="0"/>
                </a:moveTo>
                <a:lnTo>
                  <a:pt x="28358" y="3697"/>
                </a:lnTo>
                <a:lnTo>
                  <a:pt x="13060" y="13908"/>
                </a:lnTo>
                <a:lnTo>
                  <a:pt x="3375" y="29332"/>
                </a:lnTo>
                <a:lnTo>
                  <a:pt x="0" y="48590"/>
                </a:lnTo>
                <a:lnTo>
                  <a:pt x="3379" y="67867"/>
                </a:lnTo>
                <a:lnTo>
                  <a:pt x="13060" y="83272"/>
                </a:lnTo>
                <a:lnTo>
                  <a:pt x="28358" y="93483"/>
                </a:lnTo>
                <a:lnTo>
                  <a:pt x="48590" y="97180"/>
                </a:lnTo>
                <a:lnTo>
                  <a:pt x="68783" y="93483"/>
                </a:lnTo>
                <a:lnTo>
                  <a:pt x="83999" y="83272"/>
                </a:lnTo>
                <a:lnTo>
                  <a:pt x="88508" y="76034"/>
                </a:lnTo>
                <a:lnTo>
                  <a:pt x="48590" y="76034"/>
                </a:lnTo>
                <a:lnTo>
                  <a:pt x="39192" y="73874"/>
                </a:lnTo>
                <a:lnTo>
                  <a:pt x="32508" y="68006"/>
                </a:lnTo>
                <a:lnTo>
                  <a:pt x="28516" y="59356"/>
                </a:lnTo>
                <a:lnTo>
                  <a:pt x="27190" y="48844"/>
                </a:lnTo>
                <a:lnTo>
                  <a:pt x="28516" y="38145"/>
                </a:lnTo>
                <a:lnTo>
                  <a:pt x="32530" y="29312"/>
                </a:lnTo>
                <a:lnTo>
                  <a:pt x="39192" y="23349"/>
                </a:lnTo>
                <a:lnTo>
                  <a:pt x="48590" y="21145"/>
                </a:lnTo>
                <a:lnTo>
                  <a:pt x="88508" y="21145"/>
                </a:lnTo>
                <a:lnTo>
                  <a:pt x="83999" y="13908"/>
                </a:lnTo>
                <a:lnTo>
                  <a:pt x="68783" y="3697"/>
                </a:lnTo>
                <a:lnTo>
                  <a:pt x="48590" y="0"/>
                </a:lnTo>
                <a:close/>
              </a:path>
              <a:path w="97154" h="97789">
                <a:moveTo>
                  <a:pt x="88508" y="21145"/>
                </a:moveTo>
                <a:lnTo>
                  <a:pt x="48590" y="21145"/>
                </a:lnTo>
                <a:lnTo>
                  <a:pt x="57988" y="23349"/>
                </a:lnTo>
                <a:lnTo>
                  <a:pt x="64671" y="29332"/>
                </a:lnTo>
                <a:lnTo>
                  <a:pt x="68664" y="38145"/>
                </a:lnTo>
                <a:lnTo>
                  <a:pt x="69989" y="48844"/>
                </a:lnTo>
                <a:lnTo>
                  <a:pt x="68664" y="59356"/>
                </a:lnTo>
                <a:lnTo>
                  <a:pt x="64671" y="68006"/>
                </a:lnTo>
                <a:lnTo>
                  <a:pt x="57988" y="73874"/>
                </a:lnTo>
                <a:lnTo>
                  <a:pt x="48590" y="76034"/>
                </a:lnTo>
                <a:lnTo>
                  <a:pt x="88508" y="76034"/>
                </a:lnTo>
                <a:lnTo>
                  <a:pt x="93597" y="67867"/>
                </a:lnTo>
                <a:lnTo>
                  <a:pt x="96939" y="48590"/>
                </a:lnTo>
                <a:lnTo>
                  <a:pt x="93597" y="29312"/>
                </a:lnTo>
                <a:lnTo>
                  <a:pt x="88508" y="21145"/>
                </a:lnTo>
                <a:close/>
              </a:path>
            </a:pathLst>
          </a:custGeom>
          <a:solidFill>
            <a:srgbClr val="EE3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99170" y="6139745"/>
            <a:ext cx="91440" cy="95250"/>
          </a:xfrm>
          <a:custGeom>
            <a:avLst/>
            <a:gdLst/>
            <a:ahLst/>
            <a:cxnLst/>
            <a:rect l="l" t="t" r="r" b="b"/>
            <a:pathLst>
              <a:path w="91439" h="95250">
                <a:moveTo>
                  <a:pt x="44551" y="0"/>
                </a:moveTo>
                <a:lnTo>
                  <a:pt x="32316" y="574"/>
                </a:lnTo>
                <a:lnTo>
                  <a:pt x="20480" y="2141"/>
                </a:lnTo>
                <a:lnTo>
                  <a:pt x="9541" y="4463"/>
                </a:lnTo>
                <a:lnTo>
                  <a:pt x="0" y="7302"/>
                </a:lnTo>
                <a:lnTo>
                  <a:pt x="0" y="94907"/>
                </a:lnTo>
                <a:lnTo>
                  <a:pt x="25425" y="94907"/>
                </a:lnTo>
                <a:lnTo>
                  <a:pt x="25425" y="25425"/>
                </a:lnTo>
                <a:lnTo>
                  <a:pt x="29451" y="24422"/>
                </a:lnTo>
                <a:lnTo>
                  <a:pt x="37249" y="23164"/>
                </a:lnTo>
                <a:lnTo>
                  <a:pt x="88102" y="23164"/>
                </a:lnTo>
                <a:lnTo>
                  <a:pt x="87999" y="22626"/>
                </a:lnTo>
                <a:lnTo>
                  <a:pt x="78892" y="10355"/>
                </a:lnTo>
                <a:lnTo>
                  <a:pt x="64260" y="2663"/>
                </a:lnTo>
                <a:lnTo>
                  <a:pt x="44551" y="0"/>
                </a:lnTo>
                <a:close/>
              </a:path>
              <a:path w="91439" h="95250">
                <a:moveTo>
                  <a:pt x="88102" y="23164"/>
                </a:moveTo>
                <a:lnTo>
                  <a:pt x="44297" y="23164"/>
                </a:lnTo>
                <a:lnTo>
                  <a:pt x="53556" y="24482"/>
                </a:lnTo>
                <a:lnTo>
                  <a:pt x="60167" y="28419"/>
                </a:lnTo>
                <a:lnTo>
                  <a:pt x="64134" y="34951"/>
                </a:lnTo>
                <a:lnTo>
                  <a:pt x="65455" y="44056"/>
                </a:lnTo>
                <a:lnTo>
                  <a:pt x="65455" y="94907"/>
                </a:lnTo>
                <a:lnTo>
                  <a:pt x="91135" y="94907"/>
                </a:lnTo>
                <a:lnTo>
                  <a:pt x="91135" y="39027"/>
                </a:lnTo>
                <a:lnTo>
                  <a:pt x="88102" y="23164"/>
                </a:lnTo>
                <a:close/>
              </a:path>
            </a:pathLst>
          </a:custGeom>
          <a:solidFill>
            <a:srgbClr val="EE3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602139" y="6139496"/>
            <a:ext cx="88900" cy="97790"/>
          </a:xfrm>
          <a:custGeom>
            <a:avLst/>
            <a:gdLst/>
            <a:ahLst/>
            <a:cxnLst/>
            <a:rect l="l" t="t" r="r" b="b"/>
            <a:pathLst>
              <a:path w="88900" h="97789">
                <a:moveTo>
                  <a:pt x="45567" y="0"/>
                </a:moveTo>
                <a:lnTo>
                  <a:pt x="27083" y="3410"/>
                </a:lnTo>
                <a:lnTo>
                  <a:pt x="12682" y="13123"/>
                </a:lnTo>
                <a:lnTo>
                  <a:pt x="3331" y="28358"/>
                </a:lnTo>
                <a:lnTo>
                  <a:pt x="0" y="48336"/>
                </a:lnTo>
                <a:lnTo>
                  <a:pt x="3462" y="69244"/>
                </a:lnTo>
                <a:lnTo>
                  <a:pt x="13533" y="84559"/>
                </a:lnTo>
                <a:lnTo>
                  <a:pt x="29741" y="93974"/>
                </a:lnTo>
                <a:lnTo>
                  <a:pt x="51612" y="97180"/>
                </a:lnTo>
                <a:lnTo>
                  <a:pt x="61730" y="96527"/>
                </a:lnTo>
                <a:lnTo>
                  <a:pt x="70619" y="94789"/>
                </a:lnTo>
                <a:lnTo>
                  <a:pt x="78378" y="92294"/>
                </a:lnTo>
                <a:lnTo>
                  <a:pt x="85102" y="89369"/>
                </a:lnTo>
                <a:lnTo>
                  <a:pt x="85102" y="77546"/>
                </a:lnTo>
                <a:lnTo>
                  <a:pt x="52616" y="77546"/>
                </a:lnTo>
                <a:lnTo>
                  <a:pt x="41508" y="76238"/>
                </a:lnTo>
                <a:lnTo>
                  <a:pt x="33421" y="72380"/>
                </a:lnTo>
                <a:lnTo>
                  <a:pt x="28261" y="66069"/>
                </a:lnTo>
                <a:lnTo>
                  <a:pt x="25933" y="57403"/>
                </a:lnTo>
                <a:lnTo>
                  <a:pt x="88112" y="57403"/>
                </a:lnTo>
                <a:lnTo>
                  <a:pt x="88366" y="55384"/>
                </a:lnTo>
                <a:lnTo>
                  <a:pt x="88620" y="50596"/>
                </a:lnTo>
                <a:lnTo>
                  <a:pt x="88620" y="47078"/>
                </a:lnTo>
                <a:lnTo>
                  <a:pt x="87302" y="38773"/>
                </a:lnTo>
                <a:lnTo>
                  <a:pt x="26428" y="38773"/>
                </a:lnTo>
                <a:lnTo>
                  <a:pt x="28147" y="31488"/>
                </a:lnTo>
                <a:lnTo>
                  <a:pt x="31845" y="26023"/>
                </a:lnTo>
                <a:lnTo>
                  <a:pt x="37619" y="22590"/>
                </a:lnTo>
                <a:lnTo>
                  <a:pt x="45567" y="21399"/>
                </a:lnTo>
                <a:lnTo>
                  <a:pt x="81560" y="21399"/>
                </a:lnTo>
                <a:lnTo>
                  <a:pt x="77290" y="13814"/>
                </a:lnTo>
                <a:lnTo>
                  <a:pt x="63765" y="3709"/>
                </a:lnTo>
                <a:lnTo>
                  <a:pt x="45567" y="0"/>
                </a:lnTo>
                <a:close/>
              </a:path>
              <a:path w="88900" h="97789">
                <a:moveTo>
                  <a:pt x="85102" y="72504"/>
                </a:moveTo>
                <a:lnTo>
                  <a:pt x="79280" y="74143"/>
                </a:lnTo>
                <a:lnTo>
                  <a:pt x="71783" y="75782"/>
                </a:lnTo>
                <a:lnTo>
                  <a:pt x="62824" y="77042"/>
                </a:lnTo>
                <a:lnTo>
                  <a:pt x="52616" y="77546"/>
                </a:lnTo>
                <a:lnTo>
                  <a:pt x="85102" y="77546"/>
                </a:lnTo>
                <a:lnTo>
                  <a:pt x="85102" y="72504"/>
                </a:lnTo>
                <a:close/>
              </a:path>
              <a:path w="88900" h="97789">
                <a:moveTo>
                  <a:pt x="81560" y="21399"/>
                </a:moveTo>
                <a:lnTo>
                  <a:pt x="45567" y="21399"/>
                </a:lnTo>
                <a:lnTo>
                  <a:pt x="53630" y="22767"/>
                </a:lnTo>
                <a:lnTo>
                  <a:pt x="59639" y="26495"/>
                </a:lnTo>
                <a:lnTo>
                  <a:pt x="63523" y="32018"/>
                </a:lnTo>
                <a:lnTo>
                  <a:pt x="65214" y="38773"/>
                </a:lnTo>
                <a:lnTo>
                  <a:pt x="87302" y="38773"/>
                </a:lnTo>
                <a:lnTo>
                  <a:pt x="85717" y="28782"/>
                </a:lnTo>
                <a:lnTo>
                  <a:pt x="81560" y="21399"/>
                </a:lnTo>
                <a:close/>
              </a:path>
            </a:pathLst>
          </a:custGeom>
          <a:solidFill>
            <a:srgbClr val="EE3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973020" y="4802784"/>
            <a:ext cx="210768" cy="28120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994384" y="4827739"/>
            <a:ext cx="145980" cy="25626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791299" y="4786329"/>
            <a:ext cx="239034" cy="32615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32872" y="4811039"/>
            <a:ext cx="197459" cy="29630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199387" y="4868227"/>
            <a:ext cx="151130" cy="163195"/>
          </a:xfrm>
          <a:custGeom>
            <a:avLst/>
            <a:gdLst/>
            <a:ahLst/>
            <a:cxnLst/>
            <a:rect l="l" t="t" r="r" b="b"/>
            <a:pathLst>
              <a:path w="151129" h="163195">
                <a:moveTo>
                  <a:pt x="102476" y="0"/>
                </a:moveTo>
                <a:lnTo>
                  <a:pt x="29692" y="0"/>
                </a:lnTo>
                <a:lnTo>
                  <a:pt x="0" y="162839"/>
                </a:lnTo>
                <a:lnTo>
                  <a:pt x="75653" y="162839"/>
                </a:lnTo>
                <a:lnTo>
                  <a:pt x="99805" y="159649"/>
                </a:lnTo>
                <a:lnTo>
                  <a:pt x="119246" y="150520"/>
                </a:lnTo>
                <a:lnTo>
                  <a:pt x="128733" y="140652"/>
                </a:lnTo>
                <a:lnTo>
                  <a:pt x="32423" y="140652"/>
                </a:lnTo>
                <a:lnTo>
                  <a:pt x="41465" y="91020"/>
                </a:lnTo>
                <a:lnTo>
                  <a:pt x="134781" y="91020"/>
                </a:lnTo>
                <a:lnTo>
                  <a:pt x="130212" y="85836"/>
                </a:lnTo>
                <a:lnTo>
                  <a:pt x="119240" y="79362"/>
                </a:lnTo>
                <a:lnTo>
                  <a:pt x="131302" y="73148"/>
                </a:lnTo>
                <a:lnTo>
                  <a:pt x="136349" y="68834"/>
                </a:lnTo>
                <a:lnTo>
                  <a:pt x="45516" y="68834"/>
                </a:lnTo>
                <a:lnTo>
                  <a:pt x="54025" y="22186"/>
                </a:lnTo>
                <a:lnTo>
                  <a:pt x="147850" y="22186"/>
                </a:lnTo>
                <a:lnTo>
                  <a:pt x="141322" y="12007"/>
                </a:lnTo>
                <a:lnTo>
                  <a:pt x="125130" y="3130"/>
                </a:lnTo>
                <a:lnTo>
                  <a:pt x="102476" y="0"/>
                </a:lnTo>
                <a:close/>
              </a:path>
              <a:path w="151129" h="163195">
                <a:moveTo>
                  <a:pt x="134781" y="91020"/>
                </a:moveTo>
                <a:lnTo>
                  <a:pt x="85877" y="91020"/>
                </a:lnTo>
                <a:lnTo>
                  <a:pt x="98338" y="92759"/>
                </a:lnTo>
                <a:lnTo>
                  <a:pt x="107110" y="97715"/>
                </a:lnTo>
                <a:lnTo>
                  <a:pt x="111821" y="105503"/>
                </a:lnTo>
                <a:lnTo>
                  <a:pt x="112102" y="115735"/>
                </a:lnTo>
                <a:lnTo>
                  <a:pt x="108070" y="126089"/>
                </a:lnTo>
                <a:lnTo>
                  <a:pt x="100506" y="133937"/>
                </a:lnTo>
                <a:lnTo>
                  <a:pt x="89919" y="138912"/>
                </a:lnTo>
                <a:lnTo>
                  <a:pt x="76822" y="140652"/>
                </a:lnTo>
                <a:lnTo>
                  <a:pt x="128733" y="140652"/>
                </a:lnTo>
                <a:lnTo>
                  <a:pt x="133096" y="136114"/>
                </a:lnTo>
                <a:lnTo>
                  <a:pt x="140474" y="117094"/>
                </a:lnTo>
                <a:lnTo>
                  <a:pt x="140975" y="104447"/>
                </a:lnTo>
                <a:lnTo>
                  <a:pt x="137506" y="94113"/>
                </a:lnTo>
                <a:lnTo>
                  <a:pt x="134781" y="91020"/>
                </a:lnTo>
                <a:close/>
              </a:path>
              <a:path w="151129" h="163195">
                <a:moveTo>
                  <a:pt x="147850" y="22186"/>
                </a:moveTo>
                <a:lnTo>
                  <a:pt x="96062" y="22186"/>
                </a:lnTo>
                <a:lnTo>
                  <a:pt x="108511" y="23774"/>
                </a:lnTo>
                <a:lnTo>
                  <a:pt x="117259" y="28365"/>
                </a:lnTo>
                <a:lnTo>
                  <a:pt x="121958" y="35699"/>
                </a:lnTo>
                <a:lnTo>
                  <a:pt x="122262" y="45516"/>
                </a:lnTo>
                <a:lnTo>
                  <a:pt x="118377" y="55332"/>
                </a:lnTo>
                <a:lnTo>
                  <a:pt x="110997" y="62661"/>
                </a:lnTo>
                <a:lnTo>
                  <a:pt x="100570" y="67248"/>
                </a:lnTo>
                <a:lnTo>
                  <a:pt x="87541" y="68834"/>
                </a:lnTo>
                <a:lnTo>
                  <a:pt x="136349" y="68834"/>
                </a:lnTo>
                <a:lnTo>
                  <a:pt x="140655" y="65152"/>
                </a:lnTo>
                <a:lnTo>
                  <a:pt x="147222" y="55396"/>
                </a:lnTo>
                <a:lnTo>
                  <a:pt x="150926" y="43903"/>
                </a:lnTo>
                <a:lnTo>
                  <a:pt x="150203" y="25856"/>
                </a:lnTo>
                <a:lnTo>
                  <a:pt x="147850" y="22186"/>
                </a:lnTo>
                <a:close/>
              </a:path>
            </a:pathLst>
          </a:custGeom>
          <a:solidFill>
            <a:srgbClr val="EE7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354140" y="4866861"/>
            <a:ext cx="143510" cy="165735"/>
          </a:xfrm>
          <a:custGeom>
            <a:avLst/>
            <a:gdLst/>
            <a:ahLst/>
            <a:cxnLst/>
            <a:rect l="l" t="t" r="r" b="b"/>
            <a:pathLst>
              <a:path w="143510" h="165735">
                <a:moveTo>
                  <a:pt x="86815" y="0"/>
                </a:moveTo>
                <a:lnTo>
                  <a:pt x="46285" y="9933"/>
                </a:lnTo>
                <a:lnTo>
                  <a:pt x="15165" y="41424"/>
                </a:lnTo>
                <a:lnTo>
                  <a:pt x="3897" y="85991"/>
                </a:lnTo>
                <a:lnTo>
                  <a:pt x="0" y="120264"/>
                </a:lnTo>
                <a:lnTo>
                  <a:pt x="2663" y="135221"/>
                </a:lnTo>
                <a:lnTo>
                  <a:pt x="42754" y="164473"/>
                </a:lnTo>
                <a:lnTo>
                  <a:pt x="56615" y="165582"/>
                </a:lnTo>
                <a:lnTo>
                  <a:pt x="71034" y="164473"/>
                </a:lnTo>
                <a:lnTo>
                  <a:pt x="84674" y="161174"/>
                </a:lnTo>
                <a:lnTo>
                  <a:pt x="97425" y="155729"/>
                </a:lnTo>
                <a:lnTo>
                  <a:pt x="109180" y="148183"/>
                </a:lnTo>
                <a:lnTo>
                  <a:pt x="113930" y="143383"/>
                </a:lnTo>
                <a:lnTo>
                  <a:pt x="60679" y="143383"/>
                </a:lnTo>
                <a:lnTo>
                  <a:pt x="52964" y="142745"/>
                </a:lnTo>
                <a:lnTo>
                  <a:pt x="28689" y="115974"/>
                </a:lnTo>
                <a:lnTo>
                  <a:pt x="29361" y="104799"/>
                </a:lnTo>
                <a:lnTo>
                  <a:pt x="36730" y="63990"/>
                </a:lnTo>
                <a:lnTo>
                  <a:pt x="59861" y="27876"/>
                </a:lnTo>
                <a:lnTo>
                  <a:pt x="82764" y="22186"/>
                </a:lnTo>
                <a:lnTo>
                  <a:pt x="136211" y="22186"/>
                </a:lnTo>
                <a:lnTo>
                  <a:pt x="133030" y="17373"/>
                </a:lnTo>
                <a:lnTo>
                  <a:pt x="123973" y="9933"/>
                </a:lnTo>
                <a:lnTo>
                  <a:pt x="113152" y="4486"/>
                </a:lnTo>
                <a:lnTo>
                  <a:pt x="100716" y="1139"/>
                </a:lnTo>
                <a:lnTo>
                  <a:pt x="86815" y="0"/>
                </a:lnTo>
                <a:close/>
              </a:path>
              <a:path w="143510" h="165735">
                <a:moveTo>
                  <a:pt x="136211" y="22186"/>
                </a:moveTo>
                <a:lnTo>
                  <a:pt x="82764" y="22186"/>
                </a:lnTo>
                <a:lnTo>
                  <a:pt x="90512" y="22826"/>
                </a:lnTo>
                <a:lnTo>
                  <a:pt x="97507" y="24730"/>
                </a:lnTo>
                <a:lnTo>
                  <a:pt x="103632" y="27876"/>
                </a:lnTo>
                <a:lnTo>
                  <a:pt x="108773" y="32245"/>
                </a:lnTo>
                <a:lnTo>
                  <a:pt x="113432" y="40469"/>
                </a:lnTo>
                <a:lnTo>
                  <a:pt x="114800" y="51054"/>
                </a:lnTo>
                <a:lnTo>
                  <a:pt x="113681" y="64467"/>
                </a:lnTo>
                <a:lnTo>
                  <a:pt x="103547" y="113858"/>
                </a:lnTo>
                <a:lnTo>
                  <a:pt x="76527" y="140846"/>
                </a:lnTo>
                <a:lnTo>
                  <a:pt x="60679" y="143383"/>
                </a:lnTo>
                <a:lnTo>
                  <a:pt x="113930" y="143383"/>
                </a:lnTo>
                <a:lnTo>
                  <a:pt x="135044" y="103978"/>
                </a:lnTo>
                <a:lnTo>
                  <a:pt x="143500" y="54971"/>
                </a:lnTo>
                <a:lnTo>
                  <a:pt x="143286" y="40469"/>
                </a:lnTo>
                <a:lnTo>
                  <a:pt x="140029" y="27964"/>
                </a:lnTo>
                <a:lnTo>
                  <a:pt x="136211" y="22186"/>
                </a:lnTo>
                <a:close/>
              </a:path>
            </a:pathLst>
          </a:custGeom>
          <a:solidFill>
            <a:srgbClr val="EE7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474119" y="4868227"/>
            <a:ext cx="180340" cy="163195"/>
          </a:xfrm>
          <a:custGeom>
            <a:avLst/>
            <a:gdLst/>
            <a:ahLst/>
            <a:cxnLst/>
            <a:rect l="l" t="t" r="r" b="b"/>
            <a:pathLst>
              <a:path w="180339" h="163195">
                <a:moveTo>
                  <a:pt x="180225" y="0"/>
                </a:moveTo>
                <a:lnTo>
                  <a:pt x="70408" y="0"/>
                </a:lnTo>
                <a:lnTo>
                  <a:pt x="57607" y="70218"/>
                </a:lnTo>
                <a:lnTo>
                  <a:pt x="48398" y="106110"/>
                </a:lnTo>
                <a:lnTo>
                  <a:pt x="37071" y="127557"/>
                </a:lnTo>
                <a:lnTo>
                  <a:pt x="23867" y="137942"/>
                </a:lnTo>
                <a:lnTo>
                  <a:pt x="9029" y="140652"/>
                </a:lnTo>
                <a:lnTo>
                  <a:pt x="4038" y="140652"/>
                </a:lnTo>
                <a:lnTo>
                  <a:pt x="0" y="162839"/>
                </a:lnTo>
                <a:lnTo>
                  <a:pt x="11823" y="162839"/>
                </a:lnTo>
                <a:lnTo>
                  <a:pt x="37277" y="158518"/>
                </a:lnTo>
                <a:lnTo>
                  <a:pt x="57596" y="143884"/>
                </a:lnTo>
                <a:lnTo>
                  <a:pt x="73211" y="116430"/>
                </a:lnTo>
                <a:lnTo>
                  <a:pt x="84556" y="73647"/>
                </a:lnTo>
                <a:lnTo>
                  <a:pt x="93954" y="22186"/>
                </a:lnTo>
                <a:lnTo>
                  <a:pt x="176176" y="22186"/>
                </a:lnTo>
                <a:lnTo>
                  <a:pt x="180225" y="0"/>
                </a:lnTo>
                <a:close/>
              </a:path>
              <a:path w="180339" h="163195">
                <a:moveTo>
                  <a:pt x="176176" y="22186"/>
                </a:moveTo>
                <a:lnTo>
                  <a:pt x="147802" y="22186"/>
                </a:lnTo>
                <a:lnTo>
                  <a:pt x="122148" y="162839"/>
                </a:lnTo>
                <a:lnTo>
                  <a:pt x="150507" y="162839"/>
                </a:lnTo>
                <a:lnTo>
                  <a:pt x="176176" y="22186"/>
                </a:lnTo>
                <a:close/>
              </a:path>
            </a:pathLst>
          </a:custGeom>
          <a:solidFill>
            <a:srgbClr val="EE7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637935" y="4868227"/>
            <a:ext cx="165735" cy="163195"/>
          </a:xfrm>
          <a:custGeom>
            <a:avLst/>
            <a:gdLst/>
            <a:ahLst/>
            <a:cxnLst/>
            <a:rect l="l" t="t" r="r" b="b"/>
            <a:pathLst>
              <a:path w="165735" h="163195">
                <a:moveTo>
                  <a:pt x="165239" y="0"/>
                </a:moveTo>
                <a:lnTo>
                  <a:pt x="94056" y="0"/>
                </a:lnTo>
                <a:lnTo>
                  <a:pt x="69141" y="3474"/>
                </a:lnTo>
                <a:lnTo>
                  <a:pt x="48501" y="13381"/>
                </a:lnTo>
                <a:lnTo>
                  <a:pt x="33480" y="28948"/>
                </a:lnTo>
                <a:lnTo>
                  <a:pt x="25425" y="49403"/>
                </a:lnTo>
                <a:lnTo>
                  <a:pt x="25141" y="64737"/>
                </a:lnTo>
                <a:lnTo>
                  <a:pt x="29995" y="77562"/>
                </a:lnTo>
                <a:lnTo>
                  <a:pt x="39514" y="87514"/>
                </a:lnTo>
                <a:lnTo>
                  <a:pt x="53225" y="94234"/>
                </a:lnTo>
                <a:lnTo>
                  <a:pt x="0" y="162839"/>
                </a:lnTo>
                <a:lnTo>
                  <a:pt x="33629" y="162839"/>
                </a:lnTo>
                <a:lnTo>
                  <a:pt x="81546" y="98806"/>
                </a:lnTo>
                <a:lnTo>
                  <a:pt x="147223" y="98806"/>
                </a:lnTo>
                <a:lnTo>
                  <a:pt x="151268" y="76619"/>
                </a:lnTo>
                <a:lnTo>
                  <a:pt x="81915" y="76619"/>
                </a:lnTo>
                <a:lnTo>
                  <a:pt x="68456" y="74679"/>
                </a:lnTo>
                <a:lnTo>
                  <a:pt x="59050" y="69159"/>
                </a:lnTo>
                <a:lnTo>
                  <a:pt x="54056" y="60508"/>
                </a:lnTo>
                <a:lnTo>
                  <a:pt x="53835" y="49174"/>
                </a:lnTo>
                <a:lnTo>
                  <a:pt x="58196" y="37779"/>
                </a:lnTo>
                <a:lnTo>
                  <a:pt x="66330" y="29217"/>
                </a:lnTo>
                <a:lnTo>
                  <a:pt x="77729" y="23830"/>
                </a:lnTo>
                <a:lnTo>
                  <a:pt x="91884" y="21958"/>
                </a:lnTo>
                <a:lnTo>
                  <a:pt x="161235" y="21958"/>
                </a:lnTo>
                <a:lnTo>
                  <a:pt x="165239" y="0"/>
                </a:lnTo>
                <a:close/>
              </a:path>
              <a:path w="165735" h="163195">
                <a:moveTo>
                  <a:pt x="147223" y="98806"/>
                </a:moveTo>
                <a:lnTo>
                  <a:pt x="118592" y="98806"/>
                </a:lnTo>
                <a:lnTo>
                  <a:pt x="106908" y="162839"/>
                </a:lnTo>
                <a:lnTo>
                  <a:pt x="135547" y="162839"/>
                </a:lnTo>
                <a:lnTo>
                  <a:pt x="147223" y="98806"/>
                </a:lnTo>
                <a:close/>
              </a:path>
              <a:path w="165735" h="163195">
                <a:moveTo>
                  <a:pt x="161235" y="21958"/>
                </a:moveTo>
                <a:lnTo>
                  <a:pt x="132613" y="21958"/>
                </a:lnTo>
                <a:lnTo>
                  <a:pt x="122643" y="76619"/>
                </a:lnTo>
                <a:lnTo>
                  <a:pt x="151268" y="76619"/>
                </a:lnTo>
                <a:lnTo>
                  <a:pt x="161235" y="21958"/>
                </a:lnTo>
                <a:close/>
              </a:path>
            </a:pathLst>
          </a:custGeom>
          <a:solidFill>
            <a:srgbClr val="EE7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256273" y="4750589"/>
            <a:ext cx="692150" cy="445134"/>
          </a:xfrm>
          <a:custGeom>
            <a:avLst/>
            <a:gdLst/>
            <a:ahLst/>
            <a:cxnLst/>
            <a:rect l="l" t="t" r="r" b="b"/>
            <a:pathLst>
              <a:path w="692150" h="445135">
                <a:moveTo>
                  <a:pt x="51041" y="21729"/>
                </a:moveTo>
                <a:lnTo>
                  <a:pt x="30213" y="21729"/>
                </a:lnTo>
                <a:lnTo>
                  <a:pt x="30213" y="112877"/>
                </a:lnTo>
                <a:lnTo>
                  <a:pt x="51041" y="112877"/>
                </a:lnTo>
                <a:lnTo>
                  <a:pt x="51041" y="21729"/>
                </a:lnTo>
                <a:close/>
              </a:path>
              <a:path w="692150" h="445135">
                <a:moveTo>
                  <a:pt x="80911" y="1701"/>
                </a:moveTo>
                <a:lnTo>
                  <a:pt x="0" y="1701"/>
                </a:lnTo>
                <a:lnTo>
                  <a:pt x="0" y="21729"/>
                </a:lnTo>
                <a:lnTo>
                  <a:pt x="80911" y="21729"/>
                </a:lnTo>
                <a:lnTo>
                  <a:pt x="80911" y="1701"/>
                </a:lnTo>
                <a:close/>
              </a:path>
              <a:path w="692150" h="445135">
                <a:moveTo>
                  <a:pt x="168986" y="1701"/>
                </a:moveTo>
                <a:lnTo>
                  <a:pt x="98755" y="1701"/>
                </a:lnTo>
                <a:lnTo>
                  <a:pt x="98755" y="112877"/>
                </a:lnTo>
                <a:lnTo>
                  <a:pt x="168986" y="112877"/>
                </a:lnTo>
                <a:lnTo>
                  <a:pt x="168986" y="93002"/>
                </a:lnTo>
                <a:lnTo>
                  <a:pt x="119240" y="93002"/>
                </a:lnTo>
                <a:lnTo>
                  <a:pt x="119240" y="67373"/>
                </a:lnTo>
                <a:lnTo>
                  <a:pt x="159550" y="67373"/>
                </a:lnTo>
                <a:lnTo>
                  <a:pt x="159550" y="47815"/>
                </a:lnTo>
                <a:lnTo>
                  <a:pt x="119240" y="47815"/>
                </a:lnTo>
                <a:lnTo>
                  <a:pt x="119240" y="21589"/>
                </a:lnTo>
                <a:lnTo>
                  <a:pt x="168986" y="21589"/>
                </a:lnTo>
                <a:lnTo>
                  <a:pt x="168986" y="1701"/>
                </a:lnTo>
                <a:close/>
              </a:path>
              <a:path w="692150" h="445135">
                <a:moveTo>
                  <a:pt x="214033" y="1701"/>
                </a:moveTo>
                <a:lnTo>
                  <a:pt x="193382" y="1701"/>
                </a:lnTo>
                <a:lnTo>
                  <a:pt x="193382" y="112877"/>
                </a:lnTo>
                <a:lnTo>
                  <a:pt x="256197" y="112877"/>
                </a:lnTo>
                <a:lnTo>
                  <a:pt x="256197" y="92824"/>
                </a:lnTo>
                <a:lnTo>
                  <a:pt x="214033" y="92824"/>
                </a:lnTo>
                <a:lnTo>
                  <a:pt x="214033" y="1701"/>
                </a:lnTo>
                <a:close/>
              </a:path>
              <a:path w="692150" h="445135">
                <a:moveTo>
                  <a:pt x="346367" y="1701"/>
                </a:moveTo>
                <a:lnTo>
                  <a:pt x="276148" y="1701"/>
                </a:lnTo>
                <a:lnTo>
                  <a:pt x="276148" y="112877"/>
                </a:lnTo>
                <a:lnTo>
                  <a:pt x="346367" y="112877"/>
                </a:lnTo>
                <a:lnTo>
                  <a:pt x="346367" y="93002"/>
                </a:lnTo>
                <a:lnTo>
                  <a:pt x="296684" y="93002"/>
                </a:lnTo>
                <a:lnTo>
                  <a:pt x="296684" y="67373"/>
                </a:lnTo>
                <a:lnTo>
                  <a:pt x="336931" y="67373"/>
                </a:lnTo>
                <a:lnTo>
                  <a:pt x="336931" y="47815"/>
                </a:lnTo>
                <a:lnTo>
                  <a:pt x="296684" y="47815"/>
                </a:lnTo>
                <a:lnTo>
                  <a:pt x="296684" y="21589"/>
                </a:lnTo>
                <a:lnTo>
                  <a:pt x="346367" y="21589"/>
                </a:lnTo>
                <a:lnTo>
                  <a:pt x="346367" y="1701"/>
                </a:lnTo>
                <a:close/>
              </a:path>
              <a:path w="692150" h="445135">
                <a:moveTo>
                  <a:pt x="391452" y="1701"/>
                </a:moveTo>
                <a:lnTo>
                  <a:pt x="370789" y="1701"/>
                </a:lnTo>
                <a:lnTo>
                  <a:pt x="370789" y="112890"/>
                </a:lnTo>
                <a:lnTo>
                  <a:pt x="391452" y="112890"/>
                </a:lnTo>
                <a:lnTo>
                  <a:pt x="391452" y="68338"/>
                </a:lnTo>
                <a:lnTo>
                  <a:pt x="432551" y="68325"/>
                </a:lnTo>
                <a:lnTo>
                  <a:pt x="426732" y="57124"/>
                </a:lnTo>
                <a:lnTo>
                  <a:pt x="431155" y="48323"/>
                </a:lnTo>
                <a:lnTo>
                  <a:pt x="391452" y="48323"/>
                </a:lnTo>
                <a:lnTo>
                  <a:pt x="391452" y="1701"/>
                </a:lnTo>
                <a:close/>
              </a:path>
              <a:path w="692150" h="445135">
                <a:moveTo>
                  <a:pt x="432551" y="68325"/>
                </a:moveTo>
                <a:lnTo>
                  <a:pt x="408813" y="68325"/>
                </a:lnTo>
                <a:lnTo>
                  <a:pt x="431863" y="112890"/>
                </a:lnTo>
                <a:lnTo>
                  <a:pt x="455701" y="112890"/>
                </a:lnTo>
                <a:lnTo>
                  <a:pt x="432551" y="68325"/>
                </a:lnTo>
                <a:close/>
              </a:path>
              <a:path w="692150" h="445135">
                <a:moveTo>
                  <a:pt x="454583" y="1701"/>
                </a:moveTo>
                <a:lnTo>
                  <a:pt x="431050" y="1701"/>
                </a:lnTo>
                <a:lnTo>
                  <a:pt x="408495" y="48285"/>
                </a:lnTo>
                <a:lnTo>
                  <a:pt x="391452" y="48323"/>
                </a:lnTo>
                <a:lnTo>
                  <a:pt x="431155" y="48323"/>
                </a:lnTo>
                <a:lnTo>
                  <a:pt x="454583" y="1701"/>
                </a:lnTo>
                <a:close/>
              </a:path>
              <a:path w="692150" h="445135">
                <a:moveTo>
                  <a:pt x="511670" y="0"/>
                </a:moveTo>
                <a:lnTo>
                  <a:pt x="491331" y="3348"/>
                </a:lnTo>
                <a:lnTo>
                  <a:pt x="477338" y="13768"/>
                </a:lnTo>
                <a:lnTo>
                  <a:pt x="469259" y="31820"/>
                </a:lnTo>
                <a:lnTo>
                  <a:pt x="466661" y="58064"/>
                </a:lnTo>
                <a:lnTo>
                  <a:pt x="468338" y="81614"/>
                </a:lnTo>
                <a:lnTo>
                  <a:pt x="474699" y="99410"/>
                </a:lnTo>
                <a:lnTo>
                  <a:pt x="487733" y="110665"/>
                </a:lnTo>
                <a:lnTo>
                  <a:pt x="509435" y="114592"/>
                </a:lnTo>
                <a:lnTo>
                  <a:pt x="530624" y="111256"/>
                </a:lnTo>
                <a:lnTo>
                  <a:pt x="545344" y="100987"/>
                </a:lnTo>
                <a:lnTo>
                  <a:pt x="548477" y="94564"/>
                </a:lnTo>
                <a:lnTo>
                  <a:pt x="511670" y="94564"/>
                </a:lnTo>
                <a:lnTo>
                  <a:pt x="500478" y="92699"/>
                </a:lnTo>
                <a:lnTo>
                  <a:pt x="493156" y="86548"/>
                </a:lnTo>
                <a:lnTo>
                  <a:pt x="489163" y="75281"/>
                </a:lnTo>
                <a:lnTo>
                  <a:pt x="487959" y="58064"/>
                </a:lnTo>
                <a:lnTo>
                  <a:pt x="489229" y="40414"/>
                </a:lnTo>
                <a:lnTo>
                  <a:pt x="493323" y="28640"/>
                </a:lnTo>
                <a:lnTo>
                  <a:pt x="500662" y="22068"/>
                </a:lnTo>
                <a:lnTo>
                  <a:pt x="511670" y="20027"/>
                </a:lnTo>
                <a:lnTo>
                  <a:pt x="548840" y="20027"/>
                </a:lnTo>
                <a:lnTo>
                  <a:pt x="546031" y="13763"/>
                </a:lnTo>
                <a:lnTo>
                  <a:pt x="532022" y="3346"/>
                </a:lnTo>
                <a:lnTo>
                  <a:pt x="511670" y="0"/>
                </a:lnTo>
                <a:close/>
              </a:path>
              <a:path w="692150" h="445135">
                <a:moveTo>
                  <a:pt x="548840" y="20027"/>
                </a:moveTo>
                <a:lnTo>
                  <a:pt x="511670" y="20027"/>
                </a:lnTo>
                <a:lnTo>
                  <a:pt x="522681" y="22068"/>
                </a:lnTo>
                <a:lnTo>
                  <a:pt x="530029" y="28640"/>
                </a:lnTo>
                <a:lnTo>
                  <a:pt x="534132" y="40414"/>
                </a:lnTo>
                <a:lnTo>
                  <a:pt x="535406" y="58064"/>
                </a:lnTo>
                <a:lnTo>
                  <a:pt x="534228" y="75410"/>
                </a:lnTo>
                <a:lnTo>
                  <a:pt x="530286" y="86663"/>
                </a:lnTo>
                <a:lnTo>
                  <a:pt x="522971" y="92741"/>
                </a:lnTo>
                <a:lnTo>
                  <a:pt x="511670" y="94564"/>
                </a:lnTo>
                <a:lnTo>
                  <a:pt x="548477" y="94564"/>
                </a:lnTo>
                <a:lnTo>
                  <a:pt x="553929" y="83388"/>
                </a:lnTo>
                <a:lnTo>
                  <a:pt x="556717" y="58064"/>
                </a:lnTo>
                <a:lnTo>
                  <a:pt x="554117" y="31814"/>
                </a:lnTo>
                <a:lnTo>
                  <a:pt x="548840" y="20027"/>
                </a:lnTo>
                <a:close/>
              </a:path>
              <a:path w="692150" h="445135">
                <a:moveTo>
                  <a:pt x="612482" y="1701"/>
                </a:moveTo>
                <a:lnTo>
                  <a:pt x="580478" y="1701"/>
                </a:lnTo>
                <a:lnTo>
                  <a:pt x="580478" y="112877"/>
                </a:lnTo>
                <a:lnTo>
                  <a:pt x="601154" y="112877"/>
                </a:lnTo>
                <a:lnTo>
                  <a:pt x="601154" y="26936"/>
                </a:lnTo>
                <a:lnTo>
                  <a:pt x="620015" y="26936"/>
                </a:lnTo>
                <a:lnTo>
                  <a:pt x="612482" y="1701"/>
                </a:lnTo>
                <a:close/>
              </a:path>
              <a:path w="692150" h="445135">
                <a:moveTo>
                  <a:pt x="692099" y="26936"/>
                </a:moveTo>
                <a:lnTo>
                  <a:pt x="671309" y="26936"/>
                </a:lnTo>
                <a:lnTo>
                  <a:pt x="671309" y="112877"/>
                </a:lnTo>
                <a:lnTo>
                  <a:pt x="692099" y="112877"/>
                </a:lnTo>
                <a:lnTo>
                  <a:pt x="692099" y="26936"/>
                </a:lnTo>
                <a:close/>
              </a:path>
              <a:path w="692150" h="445135">
                <a:moveTo>
                  <a:pt x="620015" y="26936"/>
                </a:moveTo>
                <a:lnTo>
                  <a:pt x="601548" y="26936"/>
                </a:lnTo>
                <a:lnTo>
                  <a:pt x="626097" y="108457"/>
                </a:lnTo>
                <a:lnTo>
                  <a:pt x="646645" y="108457"/>
                </a:lnTo>
                <a:lnTo>
                  <a:pt x="654666" y="81686"/>
                </a:lnTo>
                <a:lnTo>
                  <a:pt x="636358" y="81686"/>
                </a:lnTo>
                <a:lnTo>
                  <a:pt x="620015" y="26936"/>
                </a:lnTo>
                <a:close/>
              </a:path>
              <a:path w="692150" h="445135">
                <a:moveTo>
                  <a:pt x="692099" y="1701"/>
                </a:moveTo>
                <a:lnTo>
                  <a:pt x="660234" y="1701"/>
                </a:lnTo>
                <a:lnTo>
                  <a:pt x="636358" y="81686"/>
                </a:lnTo>
                <a:lnTo>
                  <a:pt x="654666" y="81686"/>
                </a:lnTo>
                <a:lnTo>
                  <a:pt x="671068" y="26936"/>
                </a:lnTo>
                <a:lnTo>
                  <a:pt x="692099" y="26936"/>
                </a:lnTo>
                <a:lnTo>
                  <a:pt x="692099" y="1701"/>
                </a:lnTo>
                <a:close/>
              </a:path>
              <a:path w="692150" h="445135">
                <a:moveTo>
                  <a:pt x="69215" y="170332"/>
                </a:moveTo>
                <a:lnTo>
                  <a:pt x="31076" y="170332"/>
                </a:lnTo>
                <a:lnTo>
                  <a:pt x="4584" y="281470"/>
                </a:lnTo>
                <a:lnTo>
                  <a:pt x="25438" y="281470"/>
                </a:lnTo>
                <a:lnTo>
                  <a:pt x="30810" y="260057"/>
                </a:lnTo>
                <a:lnTo>
                  <a:pt x="90336" y="260057"/>
                </a:lnTo>
                <a:lnTo>
                  <a:pt x="85627" y="240055"/>
                </a:lnTo>
                <a:lnTo>
                  <a:pt x="35293" y="240055"/>
                </a:lnTo>
                <a:lnTo>
                  <a:pt x="37338" y="231297"/>
                </a:lnTo>
                <a:lnTo>
                  <a:pt x="47180" y="189572"/>
                </a:lnTo>
                <a:lnTo>
                  <a:pt x="73744" y="189572"/>
                </a:lnTo>
                <a:lnTo>
                  <a:pt x="69215" y="170332"/>
                </a:lnTo>
                <a:close/>
              </a:path>
              <a:path w="692150" h="445135">
                <a:moveTo>
                  <a:pt x="90336" y="260057"/>
                </a:moveTo>
                <a:lnTo>
                  <a:pt x="68554" y="260057"/>
                </a:lnTo>
                <a:lnTo>
                  <a:pt x="74536" y="281470"/>
                </a:lnTo>
                <a:lnTo>
                  <a:pt x="95377" y="281470"/>
                </a:lnTo>
                <a:lnTo>
                  <a:pt x="90336" y="260057"/>
                </a:lnTo>
                <a:close/>
              </a:path>
              <a:path w="692150" h="445135">
                <a:moveTo>
                  <a:pt x="73744" y="189572"/>
                </a:moveTo>
                <a:lnTo>
                  <a:pt x="52781" y="189572"/>
                </a:lnTo>
                <a:lnTo>
                  <a:pt x="64376" y="240055"/>
                </a:lnTo>
                <a:lnTo>
                  <a:pt x="85627" y="240055"/>
                </a:lnTo>
                <a:lnTo>
                  <a:pt x="73744" y="189572"/>
                </a:lnTo>
                <a:close/>
              </a:path>
              <a:path w="692150" h="445135">
                <a:moveTo>
                  <a:pt x="132384" y="170332"/>
                </a:moveTo>
                <a:lnTo>
                  <a:pt x="111556" y="170332"/>
                </a:lnTo>
                <a:lnTo>
                  <a:pt x="111556" y="245262"/>
                </a:lnTo>
                <a:lnTo>
                  <a:pt x="114017" y="261964"/>
                </a:lnTo>
                <a:lnTo>
                  <a:pt x="121516" y="273697"/>
                </a:lnTo>
                <a:lnTo>
                  <a:pt x="134231" y="280620"/>
                </a:lnTo>
                <a:lnTo>
                  <a:pt x="152336" y="282892"/>
                </a:lnTo>
                <a:lnTo>
                  <a:pt x="170656" y="280620"/>
                </a:lnTo>
                <a:lnTo>
                  <a:pt x="183521" y="273697"/>
                </a:lnTo>
                <a:lnTo>
                  <a:pt x="190732" y="262547"/>
                </a:lnTo>
                <a:lnTo>
                  <a:pt x="152336" y="262547"/>
                </a:lnTo>
                <a:lnTo>
                  <a:pt x="143400" y="261526"/>
                </a:lnTo>
                <a:lnTo>
                  <a:pt x="137188" y="258386"/>
                </a:lnTo>
                <a:lnTo>
                  <a:pt x="133562" y="253004"/>
                </a:lnTo>
                <a:lnTo>
                  <a:pt x="132384" y="245262"/>
                </a:lnTo>
                <a:lnTo>
                  <a:pt x="132384" y="170332"/>
                </a:lnTo>
                <a:close/>
              </a:path>
              <a:path w="692150" h="445135">
                <a:moveTo>
                  <a:pt x="193598" y="170332"/>
                </a:moveTo>
                <a:lnTo>
                  <a:pt x="172745" y="170332"/>
                </a:lnTo>
                <a:lnTo>
                  <a:pt x="172745" y="245262"/>
                </a:lnTo>
                <a:lnTo>
                  <a:pt x="171544" y="253004"/>
                </a:lnTo>
                <a:lnTo>
                  <a:pt x="167841" y="258386"/>
                </a:lnTo>
                <a:lnTo>
                  <a:pt x="161488" y="261526"/>
                </a:lnTo>
                <a:lnTo>
                  <a:pt x="152336" y="262547"/>
                </a:lnTo>
                <a:lnTo>
                  <a:pt x="190732" y="262547"/>
                </a:lnTo>
                <a:lnTo>
                  <a:pt x="191109" y="261964"/>
                </a:lnTo>
                <a:lnTo>
                  <a:pt x="193598" y="245262"/>
                </a:lnTo>
                <a:lnTo>
                  <a:pt x="193598" y="170332"/>
                </a:lnTo>
                <a:close/>
              </a:path>
              <a:path w="692150" h="445135">
                <a:moveTo>
                  <a:pt x="218592" y="260019"/>
                </a:moveTo>
                <a:lnTo>
                  <a:pt x="216484" y="278879"/>
                </a:lnTo>
                <a:lnTo>
                  <a:pt x="217487" y="279095"/>
                </a:lnTo>
                <a:lnTo>
                  <a:pt x="221390" y="279803"/>
                </a:lnTo>
                <a:lnTo>
                  <a:pt x="230041" y="281201"/>
                </a:lnTo>
                <a:lnTo>
                  <a:pt x="240768" y="282568"/>
                </a:lnTo>
                <a:lnTo>
                  <a:pt x="250901" y="283184"/>
                </a:lnTo>
                <a:lnTo>
                  <a:pt x="266354" y="280988"/>
                </a:lnTo>
                <a:lnTo>
                  <a:pt x="277542" y="274483"/>
                </a:lnTo>
                <a:lnTo>
                  <a:pt x="284344" y="263794"/>
                </a:lnTo>
                <a:lnTo>
                  <a:pt x="284491" y="262851"/>
                </a:lnTo>
                <a:lnTo>
                  <a:pt x="250723" y="262851"/>
                </a:lnTo>
                <a:lnTo>
                  <a:pt x="241277" y="262442"/>
                </a:lnTo>
                <a:lnTo>
                  <a:pt x="231179" y="261540"/>
                </a:lnTo>
                <a:lnTo>
                  <a:pt x="223103" y="260633"/>
                </a:lnTo>
                <a:lnTo>
                  <a:pt x="219722" y="260210"/>
                </a:lnTo>
                <a:lnTo>
                  <a:pt x="218592" y="260019"/>
                </a:lnTo>
                <a:close/>
              </a:path>
              <a:path w="692150" h="445135">
                <a:moveTo>
                  <a:pt x="253111" y="168440"/>
                </a:moveTo>
                <a:lnTo>
                  <a:pt x="219268" y="186239"/>
                </a:lnTo>
                <a:lnTo>
                  <a:pt x="216712" y="199948"/>
                </a:lnTo>
                <a:lnTo>
                  <a:pt x="218261" y="212560"/>
                </a:lnTo>
                <a:lnTo>
                  <a:pt x="223475" y="221500"/>
                </a:lnTo>
                <a:lnTo>
                  <a:pt x="233204" y="228345"/>
                </a:lnTo>
                <a:lnTo>
                  <a:pt x="248297" y="234670"/>
                </a:lnTo>
                <a:lnTo>
                  <a:pt x="263182" y="239814"/>
                </a:lnTo>
                <a:lnTo>
                  <a:pt x="265798" y="242061"/>
                </a:lnTo>
                <a:lnTo>
                  <a:pt x="265798" y="258737"/>
                </a:lnTo>
                <a:lnTo>
                  <a:pt x="261162" y="262851"/>
                </a:lnTo>
                <a:lnTo>
                  <a:pt x="284491" y="262851"/>
                </a:lnTo>
                <a:lnTo>
                  <a:pt x="286639" y="249046"/>
                </a:lnTo>
                <a:lnTo>
                  <a:pt x="284915" y="236526"/>
                </a:lnTo>
                <a:lnTo>
                  <a:pt x="279674" y="227896"/>
                </a:lnTo>
                <a:lnTo>
                  <a:pt x="270806" y="221659"/>
                </a:lnTo>
                <a:lnTo>
                  <a:pt x="258203" y="216319"/>
                </a:lnTo>
                <a:lnTo>
                  <a:pt x="247581" y="212189"/>
                </a:lnTo>
                <a:lnTo>
                  <a:pt x="241300" y="208734"/>
                </a:lnTo>
                <a:lnTo>
                  <a:pt x="238304" y="204892"/>
                </a:lnTo>
                <a:lnTo>
                  <a:pt x="237590" y="199948"/>
                </a:lnTo>
                <a:lnTo>
                  <a:pt x="237540" y="196024"/>
                </a:lnTo>
                <a:lnTo>
                  <a:pt x="238887" y="193281"/>
                </a:lnTo>
                <a:lnTo>
                  <a:pt x="241576" y="191452"/>
                </a:lnTo>
                <a:lnTo>
                  <a:pt x="244106" y="189687"/>
                </a:lnTo>
                <a:lnTo>
                  <a:pt x="248043" y="188772"/>
                </a:lnTo>
                <a:lnTo>
                  <a:pt x="282969" y="188772"/>
                </a:lnTo>
                <a:lnTo>
                  <a:pt x="284353" y="172618"/>
                </a:lnTo>
                <a:lnTo>
                  <a:pt x="283400" y="172389"/>
                </a:lnTo>
                <a:lnTo>
                  <a:pt x="280057" y="171703"/>
                </a:lnTo>
                <a:lnTo>
                  <a:pt x="272513" y="170353"/>
                </a:lnTo>
                <a:lnTo>
                  <a:pt x="262840" y="169034"/>
                </a:lnTo>
                <a:lnTo>
                  <a:pt x="253111" y="168440"/>
                </a:lnTo>
                <a:close/>
              </a:path>
              <a:path w="692150" h="445135">
                <a:moveTo>
                  <a:pt x="282969" y="188772"/>
                </a:moveTo>
                <a:lnTo>
                  <a:pt x="253111" y="188772"/>
                </a:lnTo>
                <a:lnTo>
                  <a:pt x="261312" y="189162"/>
                </a:lnTo>
                <a:lnTo>
                  <a:pt x="270651" y="190020"/>
                </a:lnTo>
                <a:lnTo>
                  <a:pt x="278344" y="190883"/>
                </a:lnTo>
                <a:lnTo>
                  <a:pt x="281609" y="191287"/>
                </a:lnTo>
                <a:lnTo>
                  <a:pt x="282740" y="191452"/>
                </a:lnTo>
                <a:lnTo>
                  <a:pt x="282969" y="188772"/>
                </a:lnTo>
                <a:close/>
              </a:path>
              <a:path w="692150" h="445135">
                <a:moveTo>
                  <a:pt x="346773" y="190360"/>
                </a:moveTo>
                <a:lnTo>
                  <a:pt x="325958" y="190360"/>
                </a:lnTo>
                <a:lnTo>
                  <a:pt x="325958" y="281470"/>
                </a:lnTo>
                <a:lnTo>
                  <a:pt x="346773" y="281470"/>
                </a:lnTo>
                <a:lnTo>
                  <a:pt x="346773" y="190360"/>
                </a:lnTo>
                <a:close/>
              </a:path>
              <a:path w="692150" h="445135">
                <a:moveTo>
                  <a:pt x="376656" y="170332"/>
                </a:moveTo>
                <a:lnTo>
                  <a:pt x="295719" y="170332"/>
                </a:lnTo>
                <a:lnTo>
                  <a:pt x="295719" y="190360"/>
                </a:lnTo>
                <a:lnTo>
                  <a:pt x="376656" y="190360"/>
                </a:lnTo>
                <a:lnTo>
                  <a:pt x="376656" y="170332"/>
                </a:lnTo>
                <a:close/>
              </a:path>
              <a:path w="692150" h="445135">
                <a:moveTo>
                  <a:pt x="436702" y="170332"/>
                </a:moveTo>
                <a:lnTo>
                  <a:pt x="394487" y="170332"/>
                </a:lnTo>
                <a:lnTo>
                  <a:pt x="394487" y="281457"/>
                </a:lnTo>
                <a:lnTo>
                  <a:pt x="415112" y="281457"/>
                </a:lnTo>
                <a:lnTo>
                  <a:pt x="415112" y="244322"/>
                </a:lnTo>
                <a:lnTo>
                  <a:pt x="460165" y="244322"/>
                </a:lnTo>
                <a:lnTo>
                  <a:pt x="457720" y="238277"/>
                </a:lnTo>
                <a:lnTo>
                  <a:pt x="465189" y="232964"/>
                </a:lnTo>
                <a:lnTo>
                  <a:pt x="470463" y="225998"/>
                </a:lnTo>
                <a:lnTo>
                  <a:pt x="471008" y="224472"/>
                </a:lnTo>
                <a:lnTo>
                  <a:pt x="415124" y="224472"/>
                </a:lnTo>
                <a:lnTo>
                  <a:pt x="415124" y="190207"/>
                </a:lnTo>
                <a:lnTo>
                  <a:pt x="472319" y="190195"/>
                </a:lnTo>
                <a:lnTo>
                  <a:pt x="465507" y="179043"/>
                </a:lnTo>
                <a:lnTo>
                  <a:pt x="453702" y="172467"/>
                </a:lnTo>
                <a:lnTo>
                  <a:pt x="436702" y="170332"/>
                </a:lnTo>
                <a:close/>
              </a:path>
              <a:path w="692150" h="445135">
                <a:moveTo>
                  <a:pt x="460165" y="244322"/>
                </a:moveTo>
                <a:lnTo>
                  <a:pt x="437502" y="244322"/>
                </a:lnTo>
                <a:lnTo>
                  <a:pt x="452424" y="281457"/>
                </a:lnTo>
                <a:lnTo>
                  <a:pt x="475183" y="281457"/>
                </a:lnTo>
                <a:lnTo>
                  <a:pt x="460165" y="244322"/>
                </a:lnTo>
                <a:close/>
              </a:path>
              <a:path w="692150" h="445135">
                <a:moveTo>
                  <a:pt x="472319" y="190195"/>
                </a:moveTo>
                <a:lnTo>
                  <a:pt x="448068" y="190195"/>
                </a:lnTo>
                <a:lnTo>
                  <a:pt x="453339" y="195478"/>
                </a:lnTo>
                <a:lnTo>
                  <a:pt x="453339" y="218706"/>
                </a:lnTo>
                <a:lnTo>
                  <a:pt x="448005" y="224472"/>
                </a:lnTo>
                <a:lnTo>
                  <a:pt x="471008" y="224472"/>
                </a:lnTo>
                <a:lnTo>
                  <a:pt x="473592" y="217233"/>
                </a:lnTo>
                <a:lnTo>
                  <a:pt x="474624" y="206527"/>
                </a:lnTo>
                <a:lnTo>
                  <a:pt x="472390" y="190311"/>
                </a:lnTo>
                <a:close/>
              </a:path>
              <a:path w="692150" h="445135">
                <a:moveTo>
                  <a:pt x="519061" y="170332"/>
                </a:moveTo>
                <a:lnTo>
                  <a:pt x="498246" y="170332"/>
                </a:lnTo>
                <a:lnTo>
                  <a:pt x="498246" y="281470"/>
                </a:lnTo>
                <a:lnTo>
                  <a:pt x="519061" y="281470"/>
                </a:lnTo>
                <a:lnTo>
                  <a:pt x="519061" y="170332"/>
                </a:lnTo>
                <a:close/>
              </a:path>
              <a:path w="692150" h="445135">
                <a:moveTo>
                  <a:pt x="603554" y="170332"/>
                </a:moveTo>
                <a:lnTo>
                  <a:pt x="565404" y="170332"/>
                </a:lnTo>
                <a:lnTo>
                  <a:pt x="538886" y="281470"/>
                </a:lnTo>
                <a:lnTo>
                  <a:pt x="559739" y="281470"/>
                </a:lnTo>
                <a:lnTo>
                  <a:pt x="565124" y="260057"/>
                </a:lnTo>
                <a:lnTo>
                  <a:pt x="624655" y="260057"/>
                </a:lnTo>
                <a:lnTo>
                  <a:pt x="619951" y="240055"/>
                </a:lnTo>
                <a:lnTo>
                  <a:pt x="569607" y="240055"/>
                </a:lnTo>
                <a:lnTo>
                  <a:pt x="581494" y="189572"/>
                </a:lnTo>
                <a:lnTo>
                  <a:pt x="608079" y="189572"/>
                </a:lnTo>
                <a:lnTo>
                  <a:pt x="603554" y="170332"/>
                </a:lnTo>
                <a:close/>
              </a:path>
              <a:path w="692150" h="445135">
                <a:moveTo>
                  <a:pt x="624655" y="260057"/>
                </a:moveTo>
                <a:lnTo>
                  <a:pt x="602881" y="260057"/>
                </a:lnTo>
                <a:lnTo>
                  <a:pt x="603326" y="261594"/>
                </a:lnTo>
                <a:lnTo>
                  <a:pt x="608888" y="281470"/>
                </a:lnTo>
                <a:lnTo>
                  <a:pt x="629691" y="281470"/>
                </a:lnTo>
                <a:lnTo>
                  <a:pt x="624655" y="260057"/>
                </a:lnTo>
                <a:close/>
              </a:path>
              <a:path w="692150" h="445135">
                <a:moveTo>
                  <a:pt x="608079" y="189572"/>
                </a:moveTo>
                <a:lnTo>
                  <a:pt x="587095" y="189572"/>
                </a:lnTo>
                <a:lnTo>
                  <a:pt x="598728" y="240055"/>
                </a:lnTo>
                <a:lnTo>
                  <a:pt x="619951" y="240055"/>
                </a:lnTo>
                <a:lnTo>
                  <a:pt x="608079" y="189572"/>
                </a:lnTo>
                <a:close/>
              </a:path>
              <a:path w="692150" h="445135">
                <a:moveTo>
                  <a:pt x="51943" y="330466"/>
                </a:moveTo>
                <a:lnTo>
                  <a:pt x="31999" y="333684"/>
                </a:lnTo>
                <a:lnTo>
                  <a:pt x="18411" y="343806"/>
                </a:lnTo>
                <a:lnTo>
                  <a:pt x="10648" y="361536"/>
                </a:lnTo>
                <a:lnTo>
                  <a:pt x="8178" y="387578"/>
                </a:lnTo>
                <a:lnTo>
                  <a:pt x="10679" y="413785"/>
                </a:lnTo>
                <a:lnTo>
                  <a:pt x="18546" y="431630"/>
                </a:lnTo>
                <a:lnTo>
                  <a:pt x="32326" y="441819"/>
                </a:lnTo>
                <a:lnTo>
                  <a:pt x="52565" y="445058"/>
                </a:lnTo>
                <a:lnTo>
                  <a:pt x="63948" y="444496"/>
                </a:lnTo>
                <a:lnTo>
                  <a:pt x="75709" y="443256"/>
                </a:lnTo>
                <a:lnTo>
                  <a:pt x="84953" y="442010"/>
                </a:lnTo>
                <a:lnTo>
                  <a:pt x="88785" y="441426"/>
                </a:lnTo>
                <a:lnTo>
                  <a:pt x="89725" y="441261"/>
                </a:lnTo>
                <a:lnTo>
                  <a:pt x="89725" y="424878"/>
                </a:lnTo>
                <a:lnTo>
                  <a:pt x="54178" y="424878"/>
                </a:lnTo>
                <a:lnTo>
                  <a:pt x="42137" y="423170"/>
                </a:lnTo>
                <a:lnTo>
                  <a:pt x="34555" y="417215"/>
                </a:lnTo>
                <a:lnTo>
                  <a:pt x="30609" y="405767"/>
                </a:lnTo>
                <a:lnTo>
                  <a:pt x="29476" y="387578"/>
                </a:lnTo>
                <a:lnTo>
                  <a:pt x="30628" y="369564"/>
                </a:lnTo>
                <a:lnTo>
                  <a:pt x="34644" y="358216"/>
                </a:lnTo>
                <a:lnTo>
                  <a:pt x="42362" y="352306"/>
                </a:lnTo>
                <a:lnTo>
                  <a:pt x="54622" y="350608"/>
                </a:lnTo>
                <a:lnTo>
                  <a:pt x="89307" y="350608"/>
                </a:lnTo>
                <a:lnTo>
                  <a:pt x="89750" y="335064"/>
                </a:lnTo>
                <a:lnTo>
                  <a:pt x="85315" y="334190"/>
                </a:lnTo>
                <a:lnTo>
                  <a:pt x="76488" y="332668"/>
                </a:lnTo>
                <a:lnTo>
                  <a:pt x="64619" y="331153"/>
                </a:lnTo>
                <a:lnTo>
                  <a:pt x="51943" y="330466"/>
                </a:lnTo>
                <a:close/>
              </a:path>
              <a:path w="692150" h="445135">
                <a:moveTo>
                  <a:pt x="89725" y="384124"/>
                </a:moveTo>
                <a:lnTo>
                  <a:pt x="56819" y="384124"/>
                </a:lnTo>
                <a:lnTo>
                  <a:pt x="56819" y="402882"/>
                </a:lnTo>
                <a:lnTo>
                  <a:pt x="69227" y="402882"/>
                </a:lnTo>
                <a:lnTo>
                  <a:pt x="69227" y="423862"/>
                </a:lnTo>
                <a:lnTo>
                  <a:pt x="54178" y="424878"/>
                </a:lnTo>
                <a:lnTo>
                  <a:pt x="89725" y="424878"/>
                </a:lnTo>
                <a:lnTo>
                  <a:pt x="89725" y="384124"/>
                </a:lnTo>
                <a:close/>
              </a:path>
              <a:path w="692150" h="445135">
                <a:moveTo>
                  <a:pt x="89307" y="350608"/>
                </a:moveTo>
                <a:lnTo>
                  <a:pt x="54622" y="350608"/>
                </a:lnTo>
                <a:lnTo>
                  <a:pt x="65765" y="351000"/>
                </a:lnTo>
                <a:lnTo>
                  <a:pt x="76536" y="351864"/>
                </a:lnTo>
                <a:lnTo>
                  <a:pt x="84697" y="352735"/>
                </a:lnTo>
                <a:lnTo>
                  <a:pt x="88011" y="353148"/>
                </a:lnTo>
                <a:lnTo>
                  <a:pt x="89230" y="353326"/>
                </a:lnTo>
                <a:lnTo>
                  <a:pt x="89307" y="350608"/>
                </a:lnTo>
                <a:close/>
              </a:path>
              <a:path w="692150" h="445135">
                <a:moveTo>
                  <a:pt x="156781" y="332168"/>
                </a:moveTo>
                <a:lnTo>
                  <a:pt x="114604" y="332168"/>
                </a:lnTo>
                <a:lnTo>
                  <a:pt x="114604" y="443318"/>
                </a:lnTo>
                <a:lnTo>
                  <a:pt x="135242" y="443318"/>
                </a:lnTo>
                <a:lnTo>
                  <a:pt x="135242" y="406158"/>
                </a:lnTo>
                <a:lnTo>
                  <a:pt x="180301" y="406158"/>
                </a:lnTo>
                <a:lnTo>
                  <a:pt x="177863" y="400113"/>
                </a:lnTo>
                <a:lnTo>
                  <a:pt x="185317" y="394806"/>
                </a:lnTo>
                <a:lnTo>
                  <a:pt x="190584" y="387851"/>
                </a:lnTo>
                <a:lnTo>
                  <a:pt x="191135" y="386308"/>
                </a:lnTo>
                <a:lnTo>
                  <a:pt x="135242" y="386308"/>
                </a:lnTo>
                <a:lnTo>
                  <a:pt x="135242" y="352056"/>
                </a:lnTo>
                <a:lnTo>
                  <a:pt x="192433" y="352056"/>
                </a:lnTo>
                <a:lnTo>
                  <a:pt x="185605" y="340891"/>
                </a:lnTo>
                <a:lnTo>
                  <a:pt x="173787" y="334307"/>
                </a:lnTo>
                <a:lnTo>
                  <a:pt x="156781" y="332168"/>
                </a:lnTo>
                <a:close/>
              </a:path>
              <a:path w="692150" h="445135">
                <a:moveTo>
                  <a:pt x="180301" y="406158"/>
                </a:moveTo>
                <a:lnTo>
                  <a:pt x="157619" y="406158"/>
                </a:lnTo>
                <a:lnTo>
                  <a:pt x="172567" y="443318"/>
                </a:lnTo>
                <a:lnTo>
                  <a:pt x="195287" y="443318"/>
                </a:lnTo>
                <a:lnTo>
                  <a:pt x="180301" y="406158"/>
                </a:lnTo>
                <a:close/>
              </a:path>
              <a:path w="692150" h="445135">
                <a:moveTo>
                  <a:pt x="192433" y="352056"/>
                </a:moveTo>
                <a:lnTo>
                  <a:pt x="168173" y="352056"/>
                </a:lnTo>
                <a:lnTo>
                  <a:pt x="173456" y="357365"/>
                </a:lnTo>
                <a:lnTo>
                  <a:pt x="173456" y="380542"/>
                </a:lnTo>
                <a:lnTo>
                  <a:pt x="168109" y="386308"/>
                </a:lnTo>
                <a:lnTo>
                  <a:pt x="191135" y="386308"/>
                </a:lnTo>
                <a:lnTo>
                  <a:pt x="193710" y="379096"/>
                </a:lnTo>
                <a:lnTo>
                  <a:pt x="194741" y="368388"/>
                </a:lnTo>
                <a:lnTo>
                  <a:pt x="192502" y="352169"/>
                </a:lnTo>
                <a:close/>
              </a:path>
              <a:path w="692150" h="445135">
                <a:moveTo>
                  <a:pt x="258521" y="330466"/>
                </a:moveTo>
                <a:lnTo>
                  <a:pt x="238162" y="333817"/>
                </a:lnTo>
                <a:lnTo>
                  <a:pt x="224156" y="344239"/>
                </a:lnTo>
                <a:lnTo>
                  <a:pt x="216067" y="362292"/>
                </a:lnTo>
                <a:lnTo>
                  <a:pt x="213462" y="388543"/>
                </a:lnTo>
                <a:lnTo>
                  <a:pt x="216003" y="414299"/>
                </a:lnTo>
                <a:lnTo>
                  <a:pt x="223994" y="431849"/>
                </a:lnTo>
                <a:lnTo>
                  <a:pt x="237984" y="441871"/>
                </a:lnTo>
                <a:lnTo>
                  <a:pt x="258521" y="445058"/>
                </a:lnTo>
                <a:lnTo>
                  <a:pt x="270146" y="444175"/>
                </a:lnTo>
                <a:lnTo>
                  <a:pt x="279892" y="441509"/>
                </a:lnTo>
                <a:lnTo>
                  <a:pt x="287814" y="437032"/>
                </a:lnTo>
                <a:lnTo>
                  <a:pt x="293966" y="430720"/>
                </a:lnTo>
                <a:lnTo>
                  <a:pt x="297175" y="425030"/>
                </a:lnTo>
                <a:lnTo>
                  <a:pt x="258521" y="425030"/>
                </a:lnTo>
                <a:lnTo>
                  <a:pt x="247320" y="423165"/>
                </a:lnTo>
                <a:lnTo>
                  <a:pt x="239988" y="417017"/>
                </a:lnTo>
                <a:lnTo>
                  <a:pt x="235986" y="405753"/>
                </a:lnTo>
                <a:lnTo>
                  <a:pt x="234773" y="388531"/>
                </a:lnTo>
                <a:lnTo>
                  <a:pt x="236045" y="370884"/>
                </a:lnTo>
                <a:lnTo>
                  <a:pt x="240145" y="359102"/>
                </a:lnTo>
                <a:lnTo>
                  <a:pt x="247497" y="352525"/>
                </a:lnTo>
                <a:lnTo>
                  <a:pt x="258521" y="350481"/>
                </a:lnTo>
                <a:lnTo>
                  <a:pt x="296592" y="350481"/>
                </a:lnTo>
                <a:lnTo>
                  <a:pt x="294017" y="345719"/>
                </a:lnTo>
                <a:lnTo>
                  <a:pt x="287780" y="338996"/>
                </a:lnTo>
                <a:lnTo>
                  <a:pt x="279827" y="334235"/>
                </a:lnTo>
                <a:lnTo>
                  <a:pt x="270095" y="331403"/>
                </a:lnTo>
                <a:lnTo>
                  <a:pt x="258521" y="330466"/>
                </a:lnTo>
                <a:close/>
              </a:path>
              <a:path w="692150" h="445135">
                <a:moveTo>
                  <a:pt x="296592" y="350481"/>
                </a:moveTo>
                <a:lnTo>
                  <a:pt x="258521" y="350481"/>
                </a:lnTo>
                <a:lnTo>
                  <a:pt x="269525" y="352525"/>
                </a:lnTo>
                <a:lnTo>
                  <a:pt x="276869" y="359102"/>
                </a:lnTo>
                <a:lnTo>
                  <a:pt x="280970" y="370884"/>
                </a:lnTo>
                <a:lnTo>
                  <a:pt x="282244" y="388543"/>
                </a:lnTo>
                <a:lnTo>
                  <a:pt x="281063" y="405898"/>
                </a:lnTo>
                <a:lnTo>
                  <a:pt x="277117" y="417145"/>
                </a:lnTo>
                <a:lnTo>
                  <a:pt x="269803" y="423214"/>
                </a:lnTo>
                <a:lnTo>
                  <a:pt x="258521" y="425030"/>
                </a:lnTo>
                <a:lnTo>
                  <a:pt x="297175" y="425030"/>
                </a:lnTo>
                <a:lnTo>
                  <a:pt x="298225" y="423165"/>
                </a:lnTo>
                <a:lnTo>
                  <a:pt x="301207" y="413751"/>
                </a:lnTo>
                <a:lnTo>
                  <a:pt x="302966" y="402268"/>
                </a:lnTo>
                <a:lnTo>
                  <a:pt x="303542" y="388531"/>
                </a:lnTo>
                <a:lnTo>
                  <a:pt x="302967" y="374755"/>
                </a:lnTo>
                <a:lnTo>
                  <a:pt x="301213" y="363150"/>
                </a:lnTo>
                <a:lnTo>
                  <a:pt x="298243" y="353535"/>
                </a:lnTo>
                <a:lnTo>
                  <a:pt x="296592" y="350481"/>
                </a:lnTo>
                <a:close/>
              </a:path>
              <a:path w="692150" h="445135">
                <a:moveTo>
                  <a:pt x="346367" y="332168"/>
                </a:moveTo>
                <a:lnTo>
                  <a:pt x="325577" y="332168"/>
                </a:lnTo>
                <a:lnTo>
                  <a:pt x="325577" y="407111"/>
                </a:lnTo>
                <a:lnTo>
                  <a:pt x="328039" y="423831"/>
                </a:lnTo>
                <a:lnTo>
                  <a:pt x="335538" y="435567"/>
                </a:lnTo>
                <a:lnTo>
                  <a:pt x="348246" y="442485"/>
                </a:lnTo>
                <a:lnTo>
                  <a:pt x="366331" y="444753"/>
                </a:lnTo>
                <a:lnTo>
                  <a:pt x="384658" y="442485"/>
                </a:lnTo>
                <a:lnTo>
                  <a:pt x="397527" y="435567"/>
                </a:lnTo>
                <a:lnTo>
                  <a:pt x="404760" y="424383"/>
                </a:lnTo>
                <a:lnTo>
                  <a:pt x="366344" y="424383"/>
                </a:lnTo>
                <a:lnTo>
                  <a:pt x="357398" y="423368"/>
                </a:lnTo>
                <a:lnTo>
                  <a:pt x="351178" y="420238"/>
                </a:lnTo>
                <a:lnTo>
                  <a:pt x="347547" y="414862"/>
                </a:lnTo>
                <a:lnTo>
                  <a:pt x="346367" y="407111"/>
                </a:lnTo>
                <a:lnTo>
                  <a:pt x="346367" y="332168"/>
                </a:lnTo>
                <a:close/>
              </a:path>
              <a:path w="692150" h="445135">
                <a:moveTo>
                  <a:pt x="407606" y="332168"/>
                </a:moveTo>
                <a:lnTo>
                  <a:pt x="386791" y="332168"/>
                </a:lnTo>
                <a:lnTo>
                  <a:pt x="386791" y="407111"/>
                </a:lnTo>
                <a:lnTo>
                  <a:pt x="385585" y="414862"/>
                </a:lnTo>
                <a:lnTo>
                  <a:pt x="381873" y="420238"/>
                </a:lnTo>
                <a:lnTo>
                  <a:pt x="375507" y="423368"/>
                </a:lnTo>
                <a:lnTo>
                  <a:pt x="366344" y="424383"/>
                </a:lnTo>
                <a:lnTo>
                  <a:pt x="404760" y="424383"/>
                </a:lnTo>
                <a:lnTo>
                  <a:pt x="405116" y="423831"/>
                </a:lnTo>
                <a:lnTo>
                  <a:pt x="407606" y="407111"/>
                </a:lnTo>
                <a:lnTo>
                  <a:pt x="407606" y="332168"/>
                </a:lnTo>
                <a:close/>
              </a:path>
              <a:path w="692150" h="445135">
                <a:moveTo>
                  <a:pt x="475449" y="332168"/>
                </a:moveTo>
                <a:lnTo>
                  <a:pt x="434822" y="332168"/>
                </a:lnTo>
                <a:lnTo>
                  <a:pt x="434822" y="443318"/>
                </a:lnTo>
                <a:lnTo>
                  <a:pt x="455485" y="443318"/>
                </a:lnTo>
                <a:lnTo>
                  <a:pt x="455485" y="410413"/>
                </a:lnTo>
                <a:lnTo>
                  <a:pt x="475449" y="410413"/>
                </a:lnTo>
                <a:lnTo>
                  <a:pt x="491775" y="407782"/>
                </a:lnTo>
                <a:lnTo>
                  <a:pt x="503720" y="400054"/>
                </a:lnTo>
                <a:lnTo>
                  <a:pt x="509336" y="390423"/>
                </a:lnTo>
                <a:lnTo>
                  <a:pt x="455485" y="390423"/>
                </a:lnTo>
                <a:lnTo>
                  <a:pt x="455485" y="352209"/>
                </a:lnTo>
                <a:lnTo>
                  <a:pt x="510275" y="352209"/>
                </a:lnTo>
                <a:lnTo>
                  <a:pt x="503977" y="341744"/>
                </a:lnTo>
                <a:lnTo>
                  <a:pt x="492065" y="334568"/>
                </a:lnTo>
                <a:lnTo>
                  <a:pt x="475449" y="332168"/>
                </a:lnTo>
                <a:close/>
              </a:path>
              <a:path w="692150" h="445135">
                <a:moveTo>
                  <a:pt x="510275" y="352209"/>
                </a:moveTo>
                <a:lnTo>
                  <a:pt x="487121" y="352209"/>
                </a:lnTo>
                <a:lnTo>
                  <a:pt x="492404" y="357784"/>
                </a:lnTo>
                <a:lnTo>
                  <a:pt x="492404" y="370293"/>
                </a:lnTo>
                <a:lnTo>
                  <a:pt x="491719" y="377312"/>
                </a:lnTo>
                <a:lnTo>
                  <a:pt x="489151" y="383801"/>
                </a:lnTo>
                <a:lnTo>
                  <a:pt x="483933" y="388569"/>
                </a:lnTo>
                <a:lnTo>
                  <a:pt x="475297" y="390423"/>
                </a:lnTo>
                <a:lnTo>
                  <a:pt x="509336" y="390423"/>
                </a:lnTo>
                <a:lnTo>
                  <a:pt x="511054" y="387476"/>
                </a:lnTo>
                <a:lnTo>
                  <a:pt x="513549" y="370293"/>
                </a:lnTo>
                <a:lnTo>
                  <a:pt x="511150" y="353664"/>
                </a:lnTo>
                <a:lnTo>
                  <a:pt x="510275" y="352209"/>
                </a:lnTo>
                <a:close/>
              </a:path>
            </a:pathLst>
          </a:custGeom>
          <a:solidFill>
            <a:srgbClr val="E85E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006274" y="4703644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145923" y="0"/>
                </a:moveTo>
                <a:lnTo>
                  <a:pt x="0" y="145923"/>
                </a:lnTo>
                <a:lnTo>
                  <a:pt x="28143" y="174066"/>
                </a:lnTo>
                <a:lnTo>
                  <a:pt x="174066" y="28143"/>
                </a:lnTo>
                <a:lnTo>
                  <a:pt x="145923" y="0"/>
                </a:lnTo>
                <a:close/>
              </a:path>
            </a:pathLst>
          </a:custGeom>
          <a:solidFill>
            <a:srgbClr val="E85E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113993" y="398257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017"/>
                </a:lnTo>
              </a:path>
            </a:pathLst>
          </a:custGeom>
          <a:ln w="63017">
            <a:solidFill>
              <a:srgbClr val="EC00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306172" y="398257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017"/>
                </a:lnTo>
              </a:path>
            </a:pathLst>
          </a:custGeom>
          <a:ln w="63017">
            <a:solidFill>
              <a:srgbClr val="EC00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495233" y="398257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017"/>
                </a:lnTo>
              </a:path>
            </a:pathLst>
          </a:custGeom>
          <a:ln w="63017">
            <a:solidFill>
              <a:srgbClr val="EC00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84299" y="398257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017"/>
                </a:lnTo>
              </a:path>
            </a:pathLst>
          </a:custGeom>
          <a:ln w="63017">
            <a:solidFill>
              <a:srgbClr val="EC00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082485" y="3839408"/>
            <a:ext cx="255270" cy="311785"/>
          </a:xfrm>
          <a:custGeom>
            <a:avLst/>
            <a:gdLst/>
            <a:ahLst/>
            <a:cxnLst/>
            <a:rect l="l" t="t" r="r" b="b"/>
            <a:pathLst>
              <a:path w="255270" h="311785">
                <a:moveTo>
                  <a:pt x="204419" y="293649"/>
                </a:moveTo>
                <a:lnTo>
                  <a:pt x="50774" y="293649"/>
                </a:lnTo>
                <a:lnTo>
                  <a:pt x="50774" y="311226"/>
                </a:lnTo>
                <a:lnTo>
                  <a:pt x="204419" y="311226"/>
                </a:lnTo>
                <a:lnTo>
                  <a:pt x="204419" y="293649"/>
                </a:lnTo>
                <a:close/>
              </a:path>
              <a:path w="255270" h="311785">
                <a:moveTo>
                  <a:pt x="152463" y="14935"/>
                </a:moveTo>
                <a:lnTo>
                  <a:pt x="102704" y="14935"/>
                </a:lnTo>
                <a:lnTo>
                  <a:pt x="102704" y="244665"/>
                </a:lnTo>
                <a:lnTo>
                  <a:pt x="102174" y="258395"/>
                </a:lnTo>
                <a:lnTo>
                  <a:pt x="77034" y="291959"/>
                </a:lnTo>
                <a:lnTo>
                  <a:pt x="59270" y="293649"/>
                </a:lnTo>
                <a:lnTo>
                  <a:pt x="195922" y="293649"/>
                </a:lnTo>
                <a:lnTo>
                  <a:pt x="157328" y="277946"/>
                </a:lnTo>
                <a:lnTo>
                  <a:pt x="152463" y="244665"/>
                </a:lnTo>
                <a:lnTo>
                  <a:pt x="152463" y="14935"/>
                </a:lnTo>
                <a:close/>
              </a:path>
              <a:path w="255270" h="311785">
                <a:moveTo>
                  <a:pt x="252082" y="0"/>
                </a:moveTo>
                <a:lnTo>
                  <a:pt x="3111" y="0"/>
                </a:lnTo>
                <a:lnTo>
                  <a:pt x="0" y="109816"/>
                </a:lnTo>
                <a:lnTo>
                  <a:pt x="16510" y="112674"/>
                </a:lnTo>
                <a:lnTo>
                  <a:pt x="19831" y="89969"/>
                </a:lnTo>
                <a:lnTo>
                  <a:pt x="25187" y="70392"/>
                </a:lnTo>
                <a:lnTo>
                  <a:pt x="54011" y="29799"/>
                </a:lnTo>
                <a:lnTo>
                  <a:pt x="102704" y="14935"/>
                </a:lnTo>
                <a:lnTo>
                  <a:pt x="252505" y="14935"/>
                </a:lnTo>
                <a:lnTo>
                  <a:pt x="252082" y="0"/>
                </a:lnTo>
                <a:close/>
              </a:path>
              <a:path w="255270" h="311785">
                <a:moveTo>
                  <a:pt x="252505" y="14935"/>
                </a:moveTo>
                <a:lnTo>
                  <a:pt x="152463" y="14935"/>
                </a:lnTo>
                <a:lnTo>
                  <a:pt x="170830" y="16954"/>
                </a:lnTo>
                <a:lnTo>
                  <a:pt x="187064" y="21909"/>
                </a:lnTo>
                <a:lnTo>
                  <a:pt x="222622" y="53945"/>
                </a:lnTo>
                <a:lnTo>
                  <a:pt x="235362" y="89969"/>
                </a:lnTo>
                <a:lnTo>
                  <a:pt x="238683" y="112674"/>
                </a:lnTo>
                <a:lnTo>
                  <a:pt x="255193" y="109816"/>
                </a:lnTo>
                <a:lnTo>
                  <a:pt x="252505" y="14935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200002" y="3906043"/>
            <a:ext cx="89535" cy="178435"/>
          </a:xfrm>
          <a:custGeom>
            <a:avLst/>
            <a:gdLst/>
            <a:ahLst/>
            <a:cxnLst/>
            <a:rect l="l" t="t" r="r" b="b"/>
            <a:pathLst>
              <a:path w="89535" h="178435">
                <a:moveTo>
                  <a:pt x="86804" y="0"/>
                </a:moveTo>
                <a:lnTo>
                  <a:pt x="2400" y="0"/>
                </a:lnTo>
                <a:lnTo>
                  <a:pt x="0" y="2336"/>
                </a:lnTo>
                <a:lnTo>
                  <a:pt x="228" y="172237"/>
                </a:lnTo>
                <a:lnTo>
                  <a:pt x="292" y="175933"/>
                </a:lnTo>
                <a:lnTo>
                  <a:pt x="2616" y="178257"/>
                </a:lnTo>
                <a:lnTo>
                  <a:pt x="86994" y="178257"/>
                </a:lnTo>
                <a:lnTo>
                  <a:pt x="89357" y="175933"/>
                </a:lnTo>
                <a:lnTo>
                  <a:pt x="89141" y="2336"/>
                </a:lnTo>
                <a:lnTo>
                  <a:pt x="86804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830783" y="3906047"/>
            <a:ext cx="347980" cy="178435"/>
          </a:xfrm>
          <a:custGeom>
            <a:avLst/>
            <a:gdLst/>
            <a:ahLst/>
            <a:cxnLst/>
            <a:rect l="l" t="t" r="r" b="b"/>
            <a:pathLst>
              <a:path w="347979" h="178435">
                <a:moveTo>
                  <a:pt x="268287" y="0"/>
                </a:moveTo>
                <a:lnTo>
                  <a:pt x="88976" y="0"/>
                </a:lnTo>
                <a:lnTo>
                  <a:pt x="54281" y="6998"/>
                </a:lnTo>
                <a:lnTo>
                  <a:pt x="25981" y="26088"/>
                </a:lnTo>
                <a:lnTo>
                  <a:pt x="6933" y="54413"/>
                </a:lnTo>
                <a:lnTo>
                  <a:pt x="0" y="89115"/>
                </a:lnTo>
                <a:lnTo>
                  <a:pt x="7016" y="123811"/>
                </a:lnTo>
                <a:lnTo>
                  <a:pt x="26146" y="152146"/>
                </a:lnTo>
                <a:lnTo>
                  <a:pt x="54510" y="171251"/>
                </a:lnTo>
                <a:lnTo>
                  <a:pt x="89230" y="178257"/>
                </a:lnTo>
                <a:lnTo>
                  <a:pt x="345097" y="178257"/>
                </a:lnTo>
                <a:lnTo>
                  <a:pt x="347433" y="175920"/>
                </a:lnTo>
                <a:lnTo>
                  <a:pt x="347415" y="155968"/>
                </a:lnTo>
                <a:lnTo>
                  <a:pt x="153454" y="155968"/>
                </a:lnTo>
                <a:lnTo>
                  <a:pt x="150774" y="155816"/>
                </a:lnTo>
                <a:lnTo>
                  <a:pt x="136055" y="152895"/>
                </a:lnTo>
                <a:lnTo>
                  <a:pt x="135394" y="152730"/>
                </a:lnTo>
                <a:lnTo>
                  <a:pt x="134912" y="152552"/>
                </a:lnTo>
                <a:lnTo>
                  <a:pt x="133375" y="152069"/>
                </a:lnTo>
                <a:lnTo>
                  <a:pt x="133019" y="151904"/>
                </a:lnTo>
                <a:lnTo>
                  <a:pt x="132740" y="151815"/>
                </a:lnTo>
                <a:lnTo>
                  <a:pt x="132397" y="151650"/>
                </a:lnTo>
                <a:lnTo>
                  <a:pt x="131610" y="151384"/>
                </a:lnTo>
                <a:lnTo>
                  <a:pt x="131317" y="151231"/>
                </a:lnTo>
                <a:lnTo>
                  <a:pt x="130949" y="151117"/>
                </a:lnTo>
                <a:lnTo>
                  <a:pt x="130187" y="150812"/>
                </a:lnTo>
                <a:lnTo>
                  <a:pt x="129870" y="150634"/>
                </a:lnTo>
                <a:lnTo>
                  <a:pt x="129552" y="150571"/>
                </a:lnTo>
                <a:lnTo>
                  <a:pt x="128828" y="150177"/>
                </a:lnTo>
                <a:lnTo>
                  <a:pt x="128422" y="150050"/>
                </a:lnTo>
                <a:lnTo>
                  <a:pt x="128104" y="149885"/>
                </a:lnTo>
                <a:lnTo>
                  <a:pt x="127317" y="149529"/>
                </a:lnTo>
                <a:lnTo>
                  <a:pt x="127101" y="149377"/>
                </a:lnTo>
                <a:lnTo>
                  <a:pt x="126720" y="149199"/>
                </a:lnTo>
                <a:lnTo>
                  <a:pt x="126149" y="148983"/>
                </a:lnTo>
                <a:lnTo>
                  <a:pt x="125895" y="148793"/>
                </a:lnTo>
                <a:lnTo>
                  <a:pt x="125590" y="148704"/>
                </a:lnTo>
                <a:lnTo>
                  <a:pt x="125298" y="148577"/>
                </a:lnTo>
                <a:lnTo>
                  <a:pt x="124764" y="148221"/>
                </a:lnTo>
                <a:lnTo>
                  <a:pt x="123939" y="147853"/>
                </a:lnTo>
                <a:lnTo>
                  <a:pt x="123253" y="147358"/>
                </a:lnTo>
                <a:lnTo>
                  <a:pt x="122897" y="147205"/>
                </a:lnTo>
                <a:lnTo>
                  <a:pt x="122237" y="146875"/>
                </a:lnTo>
                <a:lnTo>
                  <a:pt x="120726" y="145961"/>
                </a:lnTo>
                <a:lnTo>
                  <a:pt x="119341" y="145008"/>
                </a:lnTo>
                <a:lnTo>
                  <a:pt x="117855" y="144018"/>
                </a:lnTo>
                <a:lnTo>
                  <a:pt x="117411" y="143751"/>
                </a:lnTo>
                <a:lnTo>
                  <a:pt x="116687" y="143230"/>
                </a:lnTo>
                <a:lnTo>
                  <a:pt x="116154" y="142798"/>
                </a:lnTo>
                <a:lnTo>
                  <a:pt x="115531" y="142341"/>
                </a:lnTo>
                <a:lnTo>
                  <a:pt x="114960" y="141833"/>
                </a:lnTo>
                <a:lnTo>
                  <a:pt x="114325" y="141325"/>
                </a:lnTo>
                <a:lnTo>
                  <a:pt x="113728" y="140906"/>
                </a:lnTo>
                <a:lnTo>
                  <a:pt x="113131" y="140398"/>
                </a:lnTo>
                <a:lnTo>
                  <a:pt x="112471" y="139890"/>
                </a:lnTo>
                <a:lnTo>
                  <a:pt x="111963" y="139357"/>
                </a:lnTo>
                <a:lnTo>
                  <a:pt x="109562" y="137236"/>
                </a:lnTo>
                <a:lnTo>
                  <a:pt x="109156" y="136791"/>
                </a:lnTo>
                <a:lnTo>
                  <a:pt x="108521" y="136194"/>
                </a:lnTo>
                <a:lnTo>
                  <a:pt x="108051" y="135661"/>
                </a:lnTo>
                <a:lnTo>
                  <a:pt x="107480" y="135115"/>
                </a:lnTo>
                <a:lnTo>
                  <a:pt x="106857" y="134454"/>
                </a:lnTo>
                <a:lnTo>
                  <a:pt x="106451" y="133972"/>
                </a:lnTo>
                <a:lnTo>
                  <a:pt x="105905" y="133426"/>
                </a:lnTo>
                <a:lnTo>
                  <a:pt x="105181" y="132549"/>
                </a:lnTo>
                <a:lnTo>
                  <a:pt x="104927" y="132207"/>
                </a:lnTo>
                <a:lnTo>
                  <a:pt x="104647" y="131953"/>
                </a:lnTo>
                <a:lnTo>
                  <a:pt x="104419" y="131597"/>
                </a:lnTo>
                <a:lnTo>
                  <a:pt x="103695" y="130822"/>
                </a:lnTo>
                <a:lnTo>
                  <a:pt x="103454" y="130416"/>
                </a:lnTo>
                <a:lnTo>
                  <a:pt x="103225" y="130200"/>
                </a:lnTo>
                <a:lnTo>
                  <a:pt x="102984" y="129857"/>
                </a:lnTo>
                <a:lnTo>
                  <a:pt x="102438" y="129197"/>
                </a:lnTo>
                <a:lnTo>
                  <a:pt x="101561" y="127965"/>
                </a:lnTo>
                <a:lnTo>
                  <a:pt x="101244" y="127330"/>
                </a:lnTo>
                <a:lnTo>
                  <a:pt x="100609" y="126631"/>
                </a:lnTo>
                <a:lnTo>
                  <a:pt x="99860" y="125336"/>
                </a:lnTo>
                <a:lnTo>
                  <a:pt x="99440" y="124764"/>
                </a:lnTo>
                <a:lnTo>
                  <a:pt x="98945" y="124040"/>
                </a:lnTo>
                <a:lnTo>
                  <a:pt x="98564" y="123418"/>
                </a:lnTo>
                <a:lnTo>
                  <a:pt x="98437" y="123164"/>
                </a:lnTo>
                <a:lnTo>
                  <a:pt x="98285" y="122986"/>
                </a:lnTo>
                <a:lnTo>
                  <a:pt x="98158" y="122707"/>
                </a:lnTo>
                <a:lnTo>
                  <a:pt x="97777" y="122072"/>
                </a:lnTo>
                <a:lnTo>
                  <a:pt x="97421" y="121310"/>
                </a:lnTo>
                <a:lnTo>
                  <a:pt x="96862" y="120434"/>
                </a:lnTo>
                <a:lnTo>
                  <a:pt x="96164" y="119087"/>
                </a:lnTo>
                <a:lnTo>
                  <a:pt x="96100" y="118770"/>
                </a:lnTo>
                <a:lnTo>
                  <a:pt x="95910" y="118452"/>
                </a:lnTo>
                <a:lnTo>
                  <a:pt x="95656" y="117919"/>
                </a:lnTo>
                <a:lnTo>
                  <a:pt x="95465" y="117665"/>
                </a:lnTo>
                <a:lnTo>
                  <a:pt x="95249" y="117081"/>
                </a:lnTo>
                <a:lnTo>
                  <a:pt x="94589" y="115697"/>
                </a:lnTo>
                <a:lnTo>
                  <a:pt x="94310" y="115062"/>
                </a:lnTo>
                <a:lnTo>
                  <a:pt x="94246" y="114642"/>
                </a:lnTo>
                <a:lnTo>
                  <a:pt x="94056" y="114350"/>
                </a:lnTo>
                <a:lnTo>
                  <a:pt x="93738" y="113588"/>
                </a:lnTo>
                <a:lnTo>
                  <a:pt x="93548" y="113207"/>
                </a:lnTo>
                <a:lnTo>
                  <a:pt x="93484" y="112750"/>
                </a:lnTo>
                <a:lnTo>
                  <a:pt x="93205" y="112077"/>
                </a:lnTo>
                <a:lnTo>
                  <a:pt x="92951" y="111607"/>
                </a:lnTo>
                <a:lnTo>
                  <a:pt x="92735" y="111099"/>
                </a:lnTo>
                <a:lnTo>
                  <a:pt x="92570" y="110578"/>
                </a:lnTo>
                <a:lnTo>
                  <a:pt x="92316" y="109499"/>
                </a:lnTo>
                <a:lnTo>
                  <a:pt x="92100" y="109093"/>
                </a:lnTo>
                <a:lnTo>
                  <a:pt x="91998" y="108483"/>
                </a:lnTo>
                <a:lnTo>
                  <a:pt x="91846" y="108242"/>
                </a:lnTo>
                <a:lnTo>
                  <a:pt x="91846" y="107899"/>
                </a:lnTo>
                <a:lnTo>
                  <a:pt x="91655" y="107518"/>
                </a:lnTo>
                <a:lnTo>
                  <a:pt x="91503" y="106984"/>
                </a:lnTo>
                <a:lnTo>
                  <a:pt x="91274" y="106019"/>
                </a:lnTo>
                <a:lnTo>
                  <a:pt x="91058" y="105359"/>
                </a:lnTo>
                <a:lnTo>
                  <a:pt x="90906" y="104432"/>
                </a:lnTo>
                <a:lnTo>
                  <a:pt x="90589" y="103238"/>
                </a:lnTo>
                <a:lnTo>
                  <a:pt x="90360" y="101917"/>
                </a:lnTo>
                <a:lnTo>
                  <a:pt x="90169" y="101244"/>
                </a:lnTo>
                <a:lnTo>
                  <a:pt x="89992" y="99987"/>
                </a:lnTo>
                <a:lnTo>
                  <a:pt x="89674" y="98120"/>
                </a:lnTo>
                <a:lnTo>
                  <a:pt x="89674" y="97332"/>
                </a:lnTo>
                <a:lnTo>
                  <a:pt x="89509" y="96507"/>
                </a:lnTo>
                <a:lnTo>
                  <a:pt x="89382" y="95110"/>
                </a:lnTo>
                <a:lnTo>
                  <a:pt x="89230" y="84480"/>
                </a:lnTo>
                <a:lnTo>
                  <a:pt x="89382" y="83159"/>
                </a:lnTo>
                <a:lnTo>
                  <a:pt x="89509" y="81191"/>
                </a:lnTo>
                <a:lnTo>
                  <a:pt x="89801" y="79273"/>
                </a:lnTo>
                <a:lnTo>
                  <a:pt x="89890" y="78536"/>
                </a:lnTo>
                <a:lnTo>
                  <a:pt x="90081" y="77609"/>
                </a:lnTo>
                <a:lnTo>
                  <a:pt x="90360" y="75819"/>
                </a:lnTo>
                <a:lnTo>
                  <a:pt x="90525" y="75057"/>
                </a:lnTo>
                <a:lnTo>
                  <a:pt x="90652" y="74752"/>
                </a:lnTo>
                <a:lnTo>
                  <a:pt x="90677" y="74472"/>
                </a:lnTo>
                <a:lnTo>
                  <a:pt x="90868" y="73787"/>
                </a:lnTo>
                <a:lnTo>
                  <a:pt x="90906" y="73482"/>
                </a:lnTo>
                <a:lnTo>
                  <a:pt x="91058" y="72936"/>
                </a:lnTo>
                <a:lnTo>
                  <a:pt x="91274" y="71920"/>
                </a:lnTo>
                <a:lnTo>
                  <a:pt x="91655" y="70675"/>
                </a:lnTo>
                <a:lnTo>
                  <a:pt x="91846" y="69773"/>
                </a:lnTo>
                <a:lnTo>
                  <a:pt x="92062" y="69151"/>
                </a:lnTo>
                <a:lnTo>
                  <a:pt x="92290" y="68808"/>
                </a:lnTo>
                <a:lnTo>
                  <a:pt x="92316" y="68427"/>
                </a:lnTo>
                <a:lnTo>
                  <a:pt x="92481" y="68072"/>
                </a:lnTo>
                <a:lnTo>
                  <a:pt x="92532" y="67665"/>
                </a:lnTo>
                <a:lnTo>
                  <a:pt x="92735" y="67157"/>
                </a:lnTo>
                <a:lnTo>
                  <a:pt x="93103" y="66052"/>
                </a:lnTo>
                <a:lnTo>
                  <a:pt x="93230" y="65760"/>
                </a:lnTo>
                <a:lnTo>
                  <a:pt x="93332" y="65366"/>
                </a:lnTo>
                <a:lnTo>
                  <a:pt x="93700" y="64668"/>
                </a:lnTo>
                <a:lnTo>
                  <a:pt x="93954" y="63881"/>
                </a:lnTo>
                <a:lnTo>
                  <a:pt x="94183" y="63538"/>
                </a:lnTo>
                <a:lnTo>
                  <a:pt x="94310" y="63220"/>
                </a:lnTo>
                <a:lnTo>
                  <a:pt x="94424" y="62598"/>
                </a:lnTo>
                <a:lnTo>
                  <a:pt x="94907" y="61785"/>
                </a:lnTo>
                <a:lnTo>
                  <a:pt x="95161" y="61188"/>
                </a:lnTo>
                <a:lnTo>
                  <a:pt x="95338" y="60858"/>
                </a:lnTo>
                <a:lnTo>
                  <a:pt x="95542" y="60325"/>
                </a:lnTo>
                <a:lnTo>
                  <a:pt x="95821" y="59728"/>
                </a:lnTo>
                <a:lnTo>
                  <a:pt x="96011" y="59461"/>
                </a:lnTo>
                <a:lnTo>
                  <a:pt x="96202" y="58902"/>
                </a:lnTo>
                <a:lnTo>
                  <a:pt x="97332" y="56921"/>
                </a:lnTo>
                <a:lnTo>
                  <a:pt x="97713" y="56172"/>
                </a:lnTo>
                <a:lnTo>
                  <a:pt x="98120" y="55549"/>
                </a:lnTo>
                <a:lnTo>
                  <a:pt x="98463" y="54838"/>
                </a:lnTo>
                <a:lnTo>
                  <a:pt x="98907" y="54216"/>
                </a:lnTo>
                <a:lnTo>
                  <a:pt x="99313" y="53530"/>
                </a:lnTo>
                <a:lnTo>
                  <a:pt x="99733" y="52882"/>
                </a:lnTo>
                <a:lnTo>
                  <a:pt x="100114" y="52222"/>
                </a:lnTo>
                <a:lnTo>
                  <a:pt x="100583" y="51574"/>
                </a:lnTo>
                <a:lnTo>
                  <a:pt x="101028" y="50901"/>
                </a:lnTo>
                <a:lnTo>
                  <a:pt x="101460" y="50317"/>
                </a:lnTo>
                <a:lnTo>
                  <a:pt x="101930" y="49606"/>
                </a:lnTo>
                <a:lnTo>
                  <a:pt x="102438" y="49060"/>
                </a:lnTo>
                <a:lnTo>
                  <a:pt x="102730" y="48488"/>
                </a:lnTo>
                <a:lnTo>
                  <a:pt x="104178" y="46723"/>
                </a:lnTo>
                <a:lnTo>
                  <a:pt x="105244" y="45529"/>
                </a:lnTo>
                <a:lnTo>
                  <a:pt x="105435" y="45237"/>
                </a:lnTo>
                <a:lnTo>
                  <a:pt x="105752" y="44958"/>
                </a:lnTo>
                <a:lnTo>
                  <a:pt x="105905" y="44665"/>
                </a:lnTo>
                <a:lnTo>
                  <a:pt x="106222" y="44348"/>
                </a:lnTo>
                <a:lnTo>
                  <a:pt x="106540" y="44107"/>
                </a:lnTo>
                <a:lnTo>
                  <a:pt x="106692" y="43853"/>
                </a:lnTo>
                <a:lnTo>
                  <a:pt x="106946" y="43649"/>
                </a:lnTo>
                <a:lnTo>
                  <a:pt x="107391" y="43218"/>
                </a:lnTo>
                <a:lnTo>
                  <a:pt x="107772" y="42722"/>
                </a:lnTo>
                <a:lnTo>
                  <a:pt x="108051" y="42456"/>
                </a:lnTo>
                <a:lnTo>
                  <a:pt x="108330" y="42100"/>
                </a:lnTo>
                <a:lnTo>
                  <a:pt x="108648" y="41871"/>
                </a:lnTo>
                <a:lnTo>
                  <a:pt x="109067" y="41402"/>
                </a:lnTo>
                <a:lnTo>
                  <a:pt x="109473" y="41046"/>
                </a:lnTo>
                <a:lnTo>
                  <a:pt x="110197" y="40259"/>
                </a:lnTo>
                <a:lnTo>
                  <a:pt x="110858" y="39751"/>
                </a:lnTo>
                <a:lnTo>
                  <a:pt x="111137" y="39484"/>
                </a:lnTo>
                <a:lnTo>
                  <a:pt x="111429" y="39243"/>
                </a:lnTo>
                <a:lnTo>
                  <a:pt x="111963" y="38709"/>
                </a:lnTo>
                <a:lnTo>
                  <a:pt x="112153" y="38468"/>
                </a:lnTo>
                <a:lnTo>
                  <a:pt x="112560" y="38252"/>
                </a:lnTo>
                <a:lnTo>
                  <a:pt x="113385" y="37528"/>
                </a:lnTo>
                <a:lnTo>
                  <a:pt x="113728" y="37261"/>
                </a:lnTo>
                <a:lnTo>
                  <a:pt x="114020" y="37071"/>
                </a:lnTo>
                <a:lnTo>
                  <a:pt x="114325" y="36804"/>
                </a:lnTo>
                <a:lnTo>
                  <a:pt x="114553" y="36563"/>
                </a:lnTo>
                <a:lnTo>
                  <a:pt x="115150" y="36156"/>
                </a:lnTo>
                <a:lnTo>
                  <a:pt x="115430" y="35890"/>
                </a:lnTo>
                <a:lnTo>
                  <a:pt x="120662" y="32042"/>
                </a:lnTo>
                <a:lnTo>
                  <a:pt x="125399" y="29337"/>
                </a:lnTo>
                <a:lnTo>
                  <a:pt x="130530" y="27254"/>
                </a:lnTo>
                <a:lnTo>
                  <a:pt x="136207" y="24892"/>
                </a:lnTo>
                <a:lnTo>
                  <a:pt x="142163" y="23368"/>
                </a:lnTo>
                <a:lnTo>
                  <a:pt x="148450" y="22694"/>
                </a:lnTo>
                <a:lnTo>
                  <a:pt x="153263" y="22237"/>
                </a:lnTo>
                <a:lnTo>
                  <a:pt x="258692" y="22237"/>
                </a:lnTo>
                <a:lnTo>
                  <a:pt x="260502" y="21170"/>
                </a:lnTo>
                <a:lnTo>
                  <a:pt x="261391" y="19596"/>
                </a:lnTo>
                <a:lnTo>
                  <a:pt x="267855" y="8458"/>
                </a:lnTo>
                <a:lnTo>
                  <a:pt x="269811" y="5232"/>
                </a:lnTo>
                <a:lnTo>
                  <a:pt x="268287" y="0"/>
                </a:lnTo>
                <a:close/>
              </a:path>
              <a:path w="347979" h="178435">
                <a:moveTo>
                  <a:pt x="344944" y="78193"/>
                </a:moveTo>
                <a:lnTo>
                  <a:pt x="260502" y="78193"/>
                </a:lnTo>
                <a:lnTo>
                  <a:pt x="258229" y="80632"/>
                </a:lnTo>
                <a:lnTo>
                  <a:pt x="258330" y="155968"/>
                </a:lnTo>
                <a:lnTo>
                  <a:pt x="347415" y="155968"/>
                </a:lnTo>
                <a:lnTo>
                  <a:pt x="347344" y="80632"/>
                </a:lnTo>
                <a:lnTo>
                  <a:pt x="344944" y="78193"/>
                </a:lnTo>
                <a:close/>
              </a:path>
              <a:path w="347979" h="178435">
                <a:moveTo>
                  <a:pt x="258692" y="22237"/>
                </a:moveTo>
                <a:lnTo>
                  <a:pt x="153263" y="22237"/>
                </a:lnTo>
                <a:lnTo>
                  <a:pt x="258584" y="22301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719478" y="3906043"/>
            <a:ext cx="89535" cy="178435"/>
          </a:xfrm>
          <a:custGeom>
            <a:avLst/>
            <a:gdLst/>
            <a:ahLst/>
            <a:cxnLst/>
            <a:rect l="l" t="t" r="r" b="b"/>
            <a:pathLst>
              <a:path w="89535" h="178435">
                <a:moveTo>
                  <a:pt x="86766" y="0"/>
                </a:moveTo>
                <a:lnTo>
                  <a:pt x="2362" y="0"/>
                </a:lnTo>
                <a:lnTo>
                  <a:pt x="0" y="2336"/>
                </a:lnTo>
                <a:lnTo>
                  <a:pt x="279" y="172237"/>
                </a:lnTo>
                <a:lnTo>
                  <a:pt x="241" y="175933"/>
                </a:lnTo>
                <a:lnTo>
                  <a:pt x="2616" y="178257"/>
                </a:lnTo>
                <a:lnTo>
                  <a:pt x="86994" y="178257"/>
                </a:lnTo>
                <a:lnTo>
                  <a:pt x="89357" y="175933"/>
                </a:lnTo>
                <a:lnTo>
                  <a:pt x="89319" y="172237"/>
                </a:lnTo>
                <a:lnTo>
                  <a:pt x="89065" y="5880"/>
                </a:lnTo>
                <a:lnTo>
                  <a:pt x="89128" y="2336"/>
                </a:lnTo>
                <a:lnTo>
                  <a:pt x="86766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355003" y="3906039"/>
            <a:ext cx="344805" cy="178435"/>
          </a:xfrm>
          <a:custGeom>
            <a:avLst/>
            <a:gdLst/>
            <a:ahLst/>
            <a:cxnLst/>
            <a:rect l="l" t="t" r="r" b="b"/>
            <a:pathLst>
              <a:path w="344804" h="178435">
                <a:moveTo>
                  <a:pt x="255155" y="0"/>
                </a:moveTo>
                <a:lnTo>
                  <a:pt x="2336" y="0"/>
                </a:lnTo>
                <a:lnTo>
                  <a:pt x="0" y="2336"/>
                </a:lnTo>
                <a:lnTo>
                  <a:pt x="127" y="117182"/>
                </a:lnTo>
                <a:lnTo>
                  <a:pt x="253" y="175869"/>
                </a:lnTo>
                <a:lnTo>
                  <a:pt x="2654" y="178269"/>
                </a:lnTo>
                <a:lnTo>
                  <a:pt x="255346" y="178269"/>
                </a:lnTo>
                <a:lnTo>
                  <a:pt x="290045" y="171263"/>
                </a:lnTo>
                <a:lnTo>
                  <a:pt x="312546" y="156082"/>
                </a:lnTo>
                <a:lnTo>
                  <a:pt x="89458" y="156082"/>
                </a:lnTo>
                <a:lnTo>
                  <a:pt x="89242" y="22250"/>
                </a:lnTo>
                <a:lnTo>
                  <a:pt x="312514" y="22250"/>
                </a:lnTo>
                <a:lnTo>
                  <a:pt x="289849" y="6998"/>
                </a:lnTo>
                <a:lnTo>
                  <a:pt x="255155" y="0"/>
                </a:lnTo>
                <a:close/>
              </a:path>
              <a:path w="344804" h="178435">
                <a:moveTo>
                  <a:pt x="89458" y="155981"/>
                </a:moveTo>
                <a:close/>
              </a:path>
              <a:path w="344804" h="178435">
                <a:moveTo>
                  <a:pt x="312514" y="22250"/>
                </a:moveTo>
                <a:lnTo>
                  <a:pt x="191109" y="22250"/>
                </a:lnTo>
                <a:lnTo>
                  <a:pt x="196100" y="22707"/>
                </a:lnTo>
                <a:lnTo>
                  <a:pt x="197319" y="22872"/>
                </a:lnTo>
                <a:lnTo>
                  <a:pt x="200761" y="23393"/>
                </a:lnTo>
                <a:lnTo>
                  <a:pt x="203377" y="23926"/>
                </a:lnTo>
                <a:lnTo>
                  <a:pt x="206273" y="24650"/>
                </a:lnTo>
                <a:lnTo>
                  <a:pt x="206463" y="24764"/>
                </a:lnTo>
                <a:lnTo>
                  <a:pt x="207162" y="24955"/>
                </a:lnTo>
                <a:lnTo>
                  <a:pt x="207568" y="25095"/>
                </a:lnTo>
                <a:lnTo>
                  <a:pt x="208013" y="25171"/>
                </a:lnTo>
                <a:lnTo>
                  <a:pt x="208267" y="25336"/>
                </a:lnTo>
                <a:lnTo>
                  <a:pt x="209499" y="25679"/>
                </a:lnTo>
                <a:lnTo>
                  <a:pt x="210096" y="25869"/>
                </a:lnTo>
                <a:lnTo>
                  <a:pt x="210946" y="26238"/>
                </a:lnTo>
                <a:lnTo>
                  <a:pt x="211581" y="26415"/>
                </a:lnTo>
                <a:lnTo>
                  <a:pt x="213245" y="27101"/>
                </a:lnTo>
                <a:lnTo>
                  <a:pt x="213944" y="27343"/>
                </a:lnTo>
                <a:lnTo>
                  <a:pt x="215391" y="27939"/>
                </a:lnTo>
                <a:lnTo>
                  <a:pt x="215607" y="28092"/>
                </a:lnTo>
                <a:lnTo>
                  <a:pt x="215899" y="28193"/>
                </a:lnTo>
                <a:lnTo>
                  <a:pt x="216776" y="28663"/>
                </a:lnTo>
                <a:lnTo>
                  <a:pt x="217055" y="28752"/>
                </a:lnTo>
                <a:lnTo>
                  <a:pt x="217347" y="28905"/>
                </a:lnTo>
                <a:lnTo>
                  <a:pt x="217601" y="28994"/>
                </a:lnTo>
                <a:lnTo>
                  <a:pt x="218135" y="29260"/>
                </a:lnTo>
                <a:lnTo>
                  <a:pt x="219519" y="30010"/>
                </a:lnTo>
                <a:lnTo>
                  <a:pt x="219836" y="30149"/>
                </a:lnTo>
                <a:lnTo>
                  <a:pt x="220090" y="30289"/>
                </a:lnTo>
                <a:lnTo>
                  <a:pt x="220281" y="30467"/>
                </a:lnTo>
                <a:lnTo>
                  <a:pt x="220941" y="30746"/>
                </a:lnTo>
                <a:lnTo>
                  <a:pt x="221754" y="31241"/>
                </a:lnTo>
                <a:lnTo>
                  <a:pt x="222300" y="31508"/>
                </a:lnTo>
                <a:lnTo>
                  <a:pt x="223431" y="32257"/>
                </a:lnTo>
                <a:lnTo>
                  <a:pt x="224027" y="32613"/>
                </a:lnTo>
                <a:lnTo>
                  <a:pt x="224497" y="32931"/>
                </a:lnTo>
                <a:lnTo>
                  <a:pt x="225005" y="33223"/>
                </a:lnTo>
                <a:lnTo>
                  <a:pt x="225196" y="33375"/>
                </a:lnTo>
                <a:lnTo>
                  <a:pt x="225767" y="33667"/>
                </a:lnTo>
                <a:lnTo>
                  <a:pt x="226148" y="33972"/>
                </a:lnTo>
                <a:lnTo>
                  <a:pt x="226898" y="34493"/>
                </a:lnTo>
                <a:lnTo>
                  <a:pt x="227533" y="34975"/>
                </a:lnTo>
                <a:lnTo>
                  <a:pt x="228168" y="35496"/>
                </a:lnTo>
                <a:lnTo>
                  <a:pt x="228790" y="35966"/>
                </a:lnTo>
                <a:lnTo>
                  <a:pt x="229361" y="36360"/>
                </a:lnTo>
                <a:lnTo>
                  <a:pt x="230682" y="37363"/>
                </a:lnTo>
                <a:lnTo>
                  <a:pt x="231190" y="37833"/>
                </a:lnTo>
                <a:lnTo>
                  <a:pt x="231470" y="37998"/>
                </a:lnTo>
                <a:lnTo>
                  <a:pt x="231597" y="38176"/>
                </a:lnTo>
                <a:lnTo>
                  <a:pt x="231787" y="38353"/>
                </a:lnTo>
                <a:lnTo>
                  <a:pt x="232422" y="38823"/>
                </a:lnTo>
                <a:lnTo>
                  <a:pt x="233578" y="39865"/>
                </a:lnTo>
                <a:lnTo>
                  <a:pt x="235292" y="41579"/>
                </a:lnTo>
                <a:lnTo>
                  <a:pt x="236397" y="42608"/>
                </a:lnTo>
                <a:lnTo>
                  <a:pt x="236931" y="43167"/>
                </a:lnTo>
                <a:lnTo>
                  <a:pt x="238975" y="45465"/>
                </a:lnTo>
                <a:lnTo>
                  <a:pt x="240271" y="47002"/>
                </a:lnTo>
                <a:lnTo>
                  <a:pt x="240550" y="47383"/>
                </a:lnTo>
                <a:lnTo>
                  <a:pt x="240868" y="47739"/>
                </a:lnTo>
                <a:lnTo>
                  <a:pt x="241338" y="48323"/>
                </a:lnTo>
                <a:lnTo>
                  <a:pt x="241465" y="48590"/>
                </a:lnTo>
                <a:lnTo>
                  <a:pt x="241871" y="49072"/>
                </a:lnTo>
                <a:lnTo>
                  <a:pt x="242379" y="49783"/>
                </a:lnTo>
                <a:lnTo>
                  <a:pt x="242633" y="50076"/>
                </a:lnTo>
                <a:lnTo>
                  <a:pt x="242785" y="50368"/>
                </a:lnTo>
                <a:lnTo>
                  <a:pt x="243331" y="51053"/>
                </a:lnTo>
                <a:lnTo>
                  <a:pt x="243484" y="51346"/>
                </a:lnTo>
                <a:lnTo>
                  <a:pt x="244563" y="52882"/>
                </a:lnTo>
                <a:lnTo>
                  <a:pt x="245414" y="54216"/>
                </a:lnTo>
                <a:lnTo>
                  <a:pt x="245694" y="54825"/>
                </a:lnTo>
                <a:lnTo>
                  <a:pt x="246202" y="55600"/>
                </a:lnTo>
                <a:lnTo>
                  <a:pt x="246570" y="56121"/>
                </a:lnTo>
                <a:lnTo>
                  <a:pt x="246672" y="56413"/>
                </a:lnTo>
                <a:lnTo>
                  <a:pt x="246862" y="56705"/>
                </a:lnTo>
                <a:lnTo>
                  <a:pt x="246926" y="56921"/>
                </a:lnTo>
                <a:lnTo>
                  <a:pt x="247332" y="57518"/>
                </a:lnTo>
                <a:lnTo>
                  <a:pt x="247434" y="57823"/>
                </a:lnTo>
                <a:lnTo>
                  <a:pt x="247586" y="58051"/>
                </a:lnTo>
                <a:lnTo>
                  <a:pt x="247675" y="58242"/>
                </a:lnTo>
                <a:lnTo>
                  <a:pt x="248056" y="58915"/>
                </a:lnTo>
                <a:lnTo>
                  <a:pt x="248246" y="59474"/>
                </a:lnTo>
                <a:lnTo>
                  <a:pt x="248399" y="59702"/>
                </a:lnTo>
                <a:lnTo>
                  <a:pt x="248716" y="60324"/>
                </a:lnTo>
                <a:lnTo>
                  <a:pt x="248881" y="60604"/>
                </a:lnTo>
                <a:lnTo>
                  <a:pt x="249440" y="61798"/>
                </a:lnTo>
                <a:lnTo>
                  <a:pt x="249440" y="62090"/>
                </a:lnTo>
                <a:lnTo>
                  <a:pt x="249669" y="62395"/>
                </a:lnTo>
                <a:lnTo>
                  <a:pt x="249986" y="63195"/>
                </a:lnTo>
                <a:lnTo>
                  <a:pt x="250164" y="63512"/>
                </a:lnTo>
                <a:lnTo>
                  <a:pt x="250609" y="64693"/>
                </a:lnTo>
                <a:lnTo>
                  <a:pt x="250951" y="65379"/>
                </a:lnTo>
                <a:lnTo>
                  <a:pt x="251053" y="65811"/>
                </a:lnTo>
                <a:lnTo>
                  <a:pt x="251180" y="66154"/>
                </a:lnTo>
                <a:lnTo>
                  <a:pt x="251498" y="67170"/>
                </a:lnTo>
                <a:lnTo>
                  <a:pt x="251752" y="67678"/>
                </a:lnTo>
                <a:lnTo>
                  <a:pt x="252056" y="68821"/>
                </a:lnTo>
                <a:lnTo>
                  <a:pt x="252285" y="69176"/>
                </a:lnTo>
                <a:lnTo>
                  <a:pt x="252437" y="70015"/>
                </a:lnTo>
                <a:lnTo>
                  <a:pt x="252564" y="70345"/>
                </a:lnTo>
                <a:lnTo>
                  <a:pt x="253263" y="72821"/>
                </a:lnTo>
                <a:lnTo>
                  <a:pt x="253415" y="73799"/>
                </a:lnTo>
                <a:lnTo>
                  <a:pt x="253606" y="74447"/>
                </a:lnTo>
                <a:lnTo>
                  <a:pt x="253771" y="75399"/>
                </a:lnTo>
                <a:lnTo>
                  <a:pt x="254114" y="76898"/>
                </a:lnTo>
                <a:lnTo>
                  <a:pt x="254304" y="77622"/>
                </a:lnTo>
                <a:lnTo>
                  <a:pt x="254393" y="78549"/>
                </a:lnTo>
                <a:lnTo>
                  <a:pt x="254584" y="79286"/>
                </a:lnTo>
                <a:lnTo>
                  <a:pt x="254800" y="81813"/>
                </a:lnTo>
                <a:lnTo>
                  <a:pt x="254990" y="82524"/>
                </a:lnTo>
                <a:lnTo>
                  <a:pt x="255021" y="89128"/>
                </a:lnTo>
                <a:lnTo>
                  <a:pt x="255117" y="94132"/>
                </a:lnTo>
                <a:lnTo>
                  <a:pt x="254901" y="95808"/>
                </a:lnTo>
                <a:lnTo>
                  <a:pt x="254736" y="97612"/>
                </a:lnTo>
                <a:lnTo>
                  <a:pt x="254584" y="98971"/>
                </a:lnTo>
                <a:lnTo>
                  <a:pt x="254431" y="99720"/>
                </a:lnTo>
                <a:lnTo>
                  <a:pt x="254177" y="101371"/>
                </a:lnTo>
                <a:lnTo>
                  <a:pt x="253860" y="102895"/>
                </a:lnTo>
                <a:lnTo>
                  <a:pt x="253771" y="103454"/>
                </a:lnTo>
                <a:lnTo>
                  <a:pt x="253606" y="103746"/>
                </a:lnTo>
                <a:lnTo>
                  <a:pt x="253517" y="104444"/>
                </a:lnTo>
                <a:lnTo>
                  <a:pt x="253326" y="105371"/>
                </a:lnTo>
                <a:lnTo>
                  <a:pt x="253136" y="106019"/>
                </a:lnTo>
                <a:lnTo>
                  <a:pt x="252653" y="107899"/>
                </a:lnTo>
                <a:lnTo>
                  <a:pt x="252437" y="108496"/>
                </a:lnTo>
                <a:lnTo>
                  <a:pt x="252285" y="109067"/>
                </a:lnTo>
                <a:lnTo>
                  <a:pt x="252094" y="109410"/>
                </a:lnTo>
                <a:lnTo>
                  <a:pt x="251942" y="110159"/>
                </a:lnTo>
                <a:lnTo>
                  <a:pt x="251777" y="110578"/>
                </a:lnTo>
                <a:lnTo>
                  <a:pt x="251434" y="111607"/>
                </a:lnTo>
                <a:lnTo>
                  <a:pt x="251180" y="112090"/>
                </a:lnTo>
                <a:lnTo>
                  <a:pt x="251142" y="112496"/>
                </a:lnTo>
                <a:lnTo>
                  <a:pt x="250951" y="112826"/>
                </a:lnTo>
                <a:lnTo>
                  <a:pt x="250863" y="113207"/>
                </a:lnTo>
                <a:lnTo>
                  <a:pt x="250418" y="114147"/>
                </a:lnTo>
                <a:lnTo>
                  <a:pt x="250393" y="114414"/>
                </a:lnTo>
                <a:lnTo>
                  <a:pt x="250050" y="115061"/>
                </a:lnTo>
                <a:lnTo>
                  <a:pt x="249796" y="115633"/>
                </a:lnTo>
                <a:lnTo>
                  <a:pt x="249504" y="116192"/>
                </a:lnTo>
                <a:lnTo>
                  <a:pt x="249504" y="116471"/>
                </a:lnTo>
                <a:lnTo>
                  <a:pt x="249161" y="117182"/>
                </a:lnTo>
                <a:lnTo>
                  <a:pt x="248843" y="117932"/>
                </a:lnTo>
                <a:lnTo>
                  <a:pt x="248526" y="118579"/>
                </a:lnTo>
                <a:lnTo>
                  <a:pt x="248056" y="119303"/>
                </a:lnTo>
                <a:lnTo>
                  <a:pt x="247776" y="119976"/>
                </a:lnTo>
                <a:lnTo>
                  <a:pt x="247370" y="120713"/>
                </a:lnTo>
                <a:lnTo>
                  <a:pt x="246989" y="121310"/>
                </a:lnTo>
                <a:lnTo>
                  <a:pt x="246672" y="122059"/>
                </a:lnTo>
                <a:lnTo>
                  <a:pt x="246265" y="122707"/>
                </a:lnTo>
                <a:lnTo>
                  <a:pt x="245884" y="123431"/>
                </a:lnTo>
                <a:lnTo>
                  <a:pt x="244995" y="124739"/>
                </a:lnTo>
                <a:lnTo>
                  <a:pt x="244690" y="125450"/>
                </a:lnTo>
                <a:lnTo>
                  <a:pt x="244208" y="125996"/>
                </a:lnTo>
                <a:lnTo>
                  <a:pt x="243776" y="126631"/>
                </a:lnTo>
                <a:lnTo>
                  <a:pt x="243420" y="127330"/>
                </a:lnTo>
                <a:lnTo>
                  <a:pt x="242417" y="128612"/>
                </a:lnTo>
                <a:lnTo>
                  <a:pt x="241871" y="129197"/>
                </a:lnTo>
                <a:lnTo>
                  <a:pt x="240906" y="130682"/>
                </a:lnTo>
                <a:lnTo>
                  <a:pt x="240080" y="131571"/>
                </a:lnTo>
                <a:lnTo>
                  <a:pt x="239229" y="132562"/>
                </a:lnTo>
                <a:lnTo>
                  <a:pt x="239128" y="132765"/>
                </a:lnTo>
                <a:lnTo>
                  <a:pt x="238658" y="133299"/>
                </a:lnTo>
                <a:lnTo>
                  <a:pt x="238442" y="133591"/>
                </a:lnTo>
                <a:lnTo>
                  <a:pt x="238124" y="133908"/>
                </a:lnTo>
                <a:lnTo>
                  <a:pt x="237909" y="134200"/>
                </a:lnTo>
                <a:lnTo>
                  <a:pt x="237655" y="134391"/>
                </a:lnTo>
                <a:lnTo>
                  <a:pt x="237058" y="135051"/>
                </a:lnTo>
                <a:lnTo>
                  <a:pt x="236867" y="135318"/>
                </a:lnTo>
                <a:lnTo>
                  <a:pt x="236639" y="135559"/>
                </a:lnTo>
                <a:lnTo>
                  <a:pt x="236359" y="135750"/>
                </a:lnTo>
                <a:lnTo>
                  <a:pt x="236016" y="136194"/>
                </a:lnTo>
                <a:lnTo>
                  <a:pt x="235661" y="136410"/>
                </a:lnTo>
                <a:lnTo>
                  <a:pt x="235229" y="136855"/>
                </a:lnTo>
                <a:lnTo>
                  <a:pt x="234937" y="137223"/>
                </a:lnTo>
                <a:lnTo>
                  <a:pt x="234619" y="137413"/>
                </a:lnTo>
                <a:lnTo>
                  <a:pt x="234378" y="137667"/>
                </a:lnTo>
                <a:lnTo>
                  <a:pt x="234086" y="137883"/>
                </a:lnTo>
                <a:lnTo>
                  <a:pt x="233806" y="138252"/>
                </a:lnTo>
                <a:lnTo>
                  <a:pt x="232384" y="139534"/>
                </a:lnTo>
                <a:lnTo>
                  <a:pt x="231825" y="139953"/>
                </a:lnTo>
                <a:lnTo>
                  <a:pt x="231000" y="140754"/>
                </a:lnTo>
                <a:lnTo>
                  <a:pt x="230682" y="140969"/>
                </a:lnTo>
                <a:lnTo>
                  <a:pt x="230365" y="141249"/>
                </a:lnTo>
                <a:lnTo>
                  <a:pt x="230047" y="141427"/>
                </a:lnTo>
                <a:lnTo>
                  <a:pt x="229768" y="141706"/>
                </a:lnTo>
                <a:lnTo>
                  <a:pt x="229196" y="142151"/>
                </a:lnTo>
                <a:lnTo>
                  <a:pt x="228536" y="142595"/>
                </a:lnTo>
                <a:lnTo>
                  <a:pt x="228257" y="142913"/>
                </a:lnTo>
                <a:lnTo>
                  <a:pt x="228091" y="142963"/>
                </a:lnTo>
                <a:lnTo>
                  <a:pt x="224497" y="145618"/>
                </a:lnTo>
                <a:lnTo>
                  <a:pt x="220725" y="147904"/>
                </a:lnTo>
                <a:lnTo>
                  <a:pt x="191020" y="155981"/>
                </a:lnTo>
                <a:lnTo>
                  <a:pt x="89458" y="155981"/>
                </a:lnTo>
                <a:lnTo>
                  <a:pt x="312546" y="156082"/>
                </a:lnTo>
                <a:lnTo>
                  <a:pt x="318363" y="152158"/>
                </a:lnTo>
                <a:lnTo>
                  <a:pt x="337442" y="123823"/>
                </a:lnTo>
                <a:lnTo>
                  <a:pt x="344423" y="89128"/>
                </a:lnTo>
                <a:lnTo>
                  <a:pt x="337376" y="54419"/>
                </a:lnTo>
                <a:lnTo>
                  <a:pt x="318220" y="26090"/>
                </a:lnTo>
                <a:lnTo>
                  <a:pt x="312514" y="2225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706721" y="5907422"/>
            <a:ext cx="170180" cy="260985"/>
          </a:xfrm>
          <a:custGeom>
            <a:avLst/>
            <a:gdLst/>
            <a:ahLst/>
            <a:cxnLst/>
            <a:rect l="l" t="t" r="r" b="b"/>
            <a:pathLst>
              <a:path w="170180" h="260985">
                <a:moveTo>
                  <a:pt x="124617" y="251053"/>
                </a:moveTo>
                <a:lnTo>
                  <a:pt x="31673" y="251053"/>
                </a:lnTo>
                <a:lnTo>
                  <a:pt x="57514" y="257068"/>
                </a:lnTo>
                <a:lnTo>
                  <a:pt x="66854" y="258899"/>
                </a:lnTo>
                <a:lnTo>
                  <a:pt x="76596" y="260229"/>
                </a:lnTo>
                <a:lnTo>
                  <a:pt x="86652" y="260743"/>
                </a:lnTo>
                <a:lnTo>
                  <a:pt x="114153" y="256329"/>
                </a:lnTo>
                <a:lnTo>
                  <a:pt x="124617" y="251053"/>
                </a:lnTo>
                <a:close/>
              </a:path>
              <a:path w="170180" h="260985">
                <a:moveTo>
                  <a:pt x="20942" y="162255"/>
                </a:moveTo>
                <a:lnTo>
                  <a:pt x="546" y="162255"/>
                </a:lnTo>
                <a:lnTo>
                  <a:pt x="546" y="257581"/>
                </a:lnTo>
                <a:lnTo>
                  <a:pt x="16383" y="257581"/>
                </a:lnTo>
                <a:lnTo>
                  <a:pt x="21996" y="251256"/>
                </a:lnTo>
                <a:lnTo>
                  <a:pt x="25552" y="251256"/>
                </a:lnTo>
                <a:lnTo>
                  <a:pt x="31673" y="251053"/>
                </a:lnTo>
                <a:lnTo>
                  <a:pt x="124617" y="251053"/>
                </a:lnTo>
                <a:lnTo>
                  <a:pt x="141063" y="242762"/>
                </a:lnTo>
                <a:lnTo>
                  <a:pt x="146997" y="236029"/>
                </a:lnTo>
                <a:lnTo>
                  <a:pt x="82956" y="236029"/>
                </a:lnTo>
                <a:lnTo>
                  <a:pt x="56809" y="230088"/>
                </a:lnTo>
                <a:lnTo>
                  <a:pt x="39392" y="214479"/>
                </a:lnTo>
                <a:lnTo>
                  <a:pt x="28513" y="192518"/>
                </a:lnTo>
                <a:lnTo>
                  <a:pt x="21983" y="167525"/>
                </a:lnTo>
                <a:lnTo>
                  <a:pt x="20942" y="162255"/>
                </a:lnTo>
                <a:close/>
              </a:path>
              <a:path w="170180" h="260985">
                <a:moveTo>
                  <a:pt x="79286" y="0"/>
                </a:moveTo>
                <a:lnTo>
                  <a:pt x="47513" y="5335"/>
                </a:lnTo>
                <a:lnTo>
                  <a:pt x="22412" y="20175"/>
                </a:lnTo>
                <a:lnTo>
                  <a:pt x="5926" y="42771"/>
                </a:lnTo>
                <a:lnTo>
                  <a:pt x="0" y="71373"/>
                </a:lnTo>
                <a:lnTo>
                  <a:pt x="5339" y="99181"/>
                </a:lnTo>
                <a:lnTo>
                  <a:pt x="19654" y="120910"/>
                </a:lnTo>
                <a:lnTo>
                  <a:pt x="40392" y="138400"/>
                </a:lnTo>
                <a:lnTo>
                  <a:pt x="64998" y="153492"/>
                </a:lnTo>
                <a:lnTo>
                  <a:pt x="95529" y="170853"/>
                </a:lnTo>
                <a:lnTo>
                  <a:pt x="106308" y="178151"/>
                </a:lnTo>
                <a:lnTo>
                  <a:pt x="113801" y="186145"/>
                </a:lnTo>
                <a:lnTo>
                  <a:pt x="118175" y="195075"/>
                </a:lnTo>
                <a:lnTo>
                  <a:pt x="119595" y="205181"/>
                </a:lnTo>
                <a:lnTo>
                  <a:pt x="117048" y="218021"/>
                </a:lnTo>
                <a:lnTo>
                  <a:pt x="109748" y="227734"/>
                </a:lnTo>
                <a:lnTo>
                  <a:pt x="98212" y="233883"/>
                </a:lnTo>
                <a:lnTo>
                  <a:pt x="82956" y="236029"/>
                </a:lnTo>
                <a:lnTo>
                  <a:pt x="146997" y="236029"/>
                </a:lnTo>
                <a:lnTo>
                  <a:pt x="161513" y="219558"/>
                </a:lnTo>
                <a:lnTo>
                  <a:pt x="169633" y="186232"/>
                </a:lnTo>
                <a:lnTo>
                  <a:pt x="165874" y="162747"/>
                </a:lnTo>
                <a:lnTo>
                  <a:pt x="155659" y="144845"/>
                </a:lnTo>
                <a:lnTo>
                  <a:pt x="140578" y="130688"/>
                </a:lnTo>
                <a:lnTo>
                  <a:pt x="122224" y="118440"/>
                </a:lnTo>
                <a:lnTo>
                  <a:pt x="65252" y="84683"/>
                </a:lnTo>
                <a:lnTo>
                  <a:pt x="56710" y="78345"/>
                </a:lnTo>
                <a:lnTo>
                  <a:pt x="50647" y="70973"/>
                </a:lnTo>
                <a:lnTo>
                  <a:pt x="47032" y="62516"/>
                </a:lnTo>
                <a:lnTo>
                  <a:pt x="45834" y="52920"/>
                </a:lnTo>
                <a:lnTo>
                  <a:pt x="47608" y="43912"/>
                </a:lnTo>
                <a:lnTo>
                  <a:pt x="53354" y="34929"/>
                </a:lnTo>
                <a:lnTo>
                  <a:pt x="63702" y="28030"/>
                </a:lnTo>
                <a:lnTo>
                  <a:pt x="79286" y="25272"/>
                </a:lnTo>
                <a:lnTo>
                  <a:pt x="150538" y="25272"/>
                </a:lnTo>
                <a:lnTo>
                  <a:pt x="150105" y="10515"/>
                </a:lnTo>
                <a:lnTo>
                  <a:pt x="129743" y="10515"/>
                </a:lnTo>
                <a:lnTo>
                  <a:pt x="127444" y="10477"/>
                </a:lnTo>
                <a:lnTo>
                  <a:pt x="120256" y="8166"/>
                </a:lnTo>
                <a:lnTo>
                  <a:pt x="111734" y="5518"/>
                </a:lnTo>
                <a:lnTo>
                  <a:pt x="101757" y="2863"/>
                </a:lnTo>
                <a:lnTo>
                  <a:pt x="90786" y="818"/>
                </a:lnTo>
                <a:lnTo>
                  <a:pt x="79286" y="0"/>
                </a:lnTo>
                <a:close/>
              </a:path>
              <a:path w="170180" h="260985">
                <a:moveTo>
                  <a:pt x="150538" y="25272"/>
                </a:moveTo>
                <a:lnTo>
                  <a:pt x="79286" y="25272"/>
                </a:lnTo>
                <a:lnTo>
                  <a:pt x="93509" y="27155"/>
                </a:lnTo>
                <a:lnTo>
                  <a:pt x="107873" y="35259"/>
                </a:lnTo>
                <a:lnTo>
                  <a:pt x="120952" y="53267"/>
                </a:lnTo>
                <a:lnTo>
                  <a:pt x="131318" y="84861"/>
                </a:lnTo>
                <a:lnTo>
                  <a:pt x="132461" y="90068"/>
                </a:lnTo>
                <a:lnTo>
                  <a:pt x="152438" y="90068"/>
                </a:lnTo>
                <a:lnTo>
                  <a:pt x="150538" y="25272"/>
                </a:lnTo>
                <a:close/>
              </a:path>
              <a:path w="170180" h="260985">
                <a:moveTo>
                  <a:pt x="149936" y="4737"/>
                </a:moveTo>
                <a:lnTo>
                  <a:pt x="133946" y="4737"/>
                </a:lnTo>
                <a:lnTo>
                  <a:pt x="131971" y="8166"/>
                </a:lnTo>
                <a:lnTo>
                  <a:pt x="131178" y="9588"/>
                </a:lnTo>
                <a:lnTo>
                  <a:pt x="129743" y="10515"/>
                </a:lnTo>
                <a:lnTo>
                  <a:pt x="150105" y="10515"/>
                </a:lnTo>
                <a:lnTo>
                  <a:pt x="149936" y="4737"/>
                </a:lnTo>
                <a:close/>
              </a:path>
            </a:pathLst>
          </a:custGeom>
          <a:solidFill>
            <a:srgbClr val="ED1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278263" y="5789467"/>
            <a:ext cx="257810" cy="379730"/>
          </a:xfrm>
          <a:custGeom>
            <a:avLst/>
            <a:gdLst/>
            <a:ahLst/>
            <a:cxnLst/>
            <a:rect l="l" t="t" r="r" b="b"/>
            <a:pathLst>
              <a:path w="257810" h="379729">
                <a:moveTo>
                  <a:pt x="241205" y="355180"/>
                </a:moveTo>
                <a:lnTo>
                  <a:pt x="164871" y="355180"/>
                </a:lnTo>
                <a:lnTo>
                  <a:pt x="164871" y="373849"/>
                </a:lnTo>
                <a:lnTo>
                  <a:pt x="172453" y="379514"/>
                </a:lnTo>
                <a:lnTo>
                  <a:pt x="241205" y="355180"/>
                </a:lnTo>
                <a:close/>
              </a:path>
              <a:path w="257810" h="379729">
                <a:moveTo>
                  <a:pt x="115620" y="117944"/>
                </a:moveTo>
                <a:lnTo>
                  <a:pt x="71756" y="128747"/>
                </a:lnTo>
                <a:lnTo>
                  <a:pt x="33921" y="159219"/>
                </a:lnTo>
                <a:lnTo>
                  <a:pt x="8874" y="203395"/>
                </a:lnTo>
                <a:lnTo>
                  <a:pt x="0" y="254114"/>
                </a:lnTo>
                <a:lnTo>
                  <a:pt x="14532" y="324667"/>
                </a:lnTo>
                <a:lnTo>
                  <a:pt x="47291" y="361818"/>
                </a:lnTo>
                <a:lnTo>
                  <a:pt x="82017" y="376263"/>
                </a:lnTo>
                <a:lnTo>
                  <a:pt x="102450" y="378701"/>
                </a:lnTo>
                <a:lnTo>
                  <a:pt x="120787" y="377212"/>
                </a:lnTo>
                <a:lnTo>
                  <a:pt x="137328" y="372770"/>
                </a:lnTo>
                <a:lnTo>
                  <a:pt x="152035" y="365413"/>
                </a:lnTo>
                <a:lnTo>
                  <a:pt x="164871" y="355180"/>
                </a:lnTo>
                <a:lnTo>
                  <a:pt x="241205" y="355180"/>
                </a:lnTo>
                <a:lnTo>
                  <a:pt x="257568" y="349389"/>
                </a:lnTo>
                <a:lnTo>
                  <a:pt x="257568" y="338188"/>
                </a:lnTo>
                <a:lnTo>
                  <a:pt x="124561" y="338188"/>
                </a:lnTo>
                <a:lnTo>
                  <a:pt x="101364" y="332889"/>
                </a:lnTo>
                <a:lnTo>
                  <a:pt x="80062" y="315647"/>
                </a:lnTo>
                <a:lnTo>
                  <a:pt x="64477" y="284444"/>
                </a:lnTo>
                <a:lnTo>
                  <a:pt x="58432" y="237261"/>
                </a:lnTo>
                <a:lnTo>
                  <a:pt x="63803" y="194524"/>
                </a:lnTo>
                <a:lnTo>
                  <a:pt x="77652" y="166266"/>
                </a:lnTo>
                <a:lnTo>
                  <a:pt x="96585" y="150655"/>
                </a:lnTo>
                <a:lnTo>
                  <a:pt x="117208" y="145859"/>
                </a:lnTo>
                <a:lnTo>
                  <a:pt x="222288" y="145859"/>
                </a:lnTo>
                <a:lnTo>
                  <a:pt x="222288" y="133667"/>
                </a:lnTo>
                <a:lnTo>
                  <a:pt x="164871" y="133667"/>
                </a:lnTo>
                <a:lnTo>
                  <a:pt x="153316" y="126592"/>
                </a:lnTo>
                <a:lnTo>
                  <a:pt x="141536" y="121700"/>
                </a:lnTo>
                <a:lnTo>
                  <a:pt x="129111" y="118862"/>
                </a:lnTo>
                <a:lnTo>
                  <a:pt x="115620" y="117944"/>
                </a:lnTo>
                <a:close/>
              </a:path>
              <a:path w="257810" h="379729">
                <a:moveTo>
                  <a:pt x="222288" y="145859"/>
                </a:moveTo>
                <a:lnTo>
                  <a:pt x="117208" y="145859"/>
                </a:lnTo>
                <a:lnTo>
                  <a:pt x="137246" y="150151"/>
                </a:lnTo>
                <a:lnTo>
                  <a:pt x="152231" y="161409"/>
                </a:lnTo>
                <a:lnTo>
                  <a:pt x="161620" y="177208"/>
                </a:lnTo>
                <a:lnTo>
                  <a:pt x="164762" y="194524"/>
                </a:lnTo>
                <a:lnTo>
                  <a:pt x="164871" y="312140"/>
                </a:lnTo>
                <a:lnTo>
                  <a:pt x="159824" y="322580"/>
                </a:lnTo>
                <a:lnTo>
                  <a:pt x="150769" y="330827"/>
                </a:lnTo>
                <a:lnTo>
                  <a:pt x="138687" y="336241"/>
                </a:lnTo>
                <a:lnTo>
                  <a:pt x="124561" y="338188"/>
                </a:lnTo>
                <a:lnTo>
                  <a:pt x="257568" y="338188"/>
                </a:lnTo>
                <a:lnTo>
                  <a:pt x="257568" y="330099"/>
                </a:lnTo>
                <a:lnTo>
                  <a:pt x="239905" y="330099"/>
                </a:lnTo>
                <a:lnTo>
                  <a:pt x="232549" y="329412"/>
                </a:lnTo>
                <a:lnTo>
                  <a:pt x="227841" y="328067"/>
                </a:lnTo>
                <a:lnTo>
                  <a:pt x="225196" y="326428"/>
                </a:lnTo>
                <a:lnTo>
                  <a:pt x="222732" y="324154"/>
                </a:lnTo>
                <a:lnTo>
                  <a:pt x="222288" y="320166"/>
                </a:lnTo>
                <a:lnTo>
                  <a:pt x="222288" y="145859"/>
                </a:lnTo>
                <a:close/>
              </a:path>
              <a:path w="257810" h="379729">
                <a:moveTo>
                  <a:pt x="257568" y="329209"/>
                </a:moveTo>
                <a:lnTo>
                  <a:pt x="250494" y="329768"/>
                </a:lnTo>
                <a:lnTo>
                  <a:pt x="239905" y="330099"/>
                </a:lnTo>
                <a:lnTo>
                  <a:pt x="257568" y="330099"/>
                </a:lnTo>
                <a:lnTo>
                  <a:pt x="257568" y="329209"/>
                </a:lnTo>
                <a:close/>
              </a:path>
              <a:path w="257810" h="379729">
                <a:moveTo>
                  <a:pt x="222288" y="44565"/>
                </a:moveTo>
                <a:lnTo>
                  <a:pt x="147091" y="44565"/>
                </a:lnTo>
                <a:lnTo>
                  <a:pt x="154563" y="45043"/>
                </a:lnTo>
                <a:lnTo>
                  <a:pt x="159318" y="46251"/>
                </a:lnTo>
                <a:lnTo>
                  <a:pt x="161963" y="47815"/>
                </a:lnTo>
                <a:lnTo>
                  <a:pt x="164731" y="50304"/>
                </a:lnTo>
                <a:lnTo>
                  <a:pt x="164871" y="55371"/>
                </a:lnTo>
                <a:lnTo>
                  <a:pt x="164871" y="133667"/>
                </a:lnTo>
                <a:lnTo>
                  <a:pt x="222288" y="133667"/>
                </a:lnTo>
                <a:lnTo>
                  <a:pt x="222288" y="44565"/>
                </a:lnTo>
                <a:close/>
              </a:path>
              <a:path w="257810" h="379729">
                <a:moveTo>
                  <a:pt x="213194" y="0"/>
                </a:moveTo>
                <a:lnTo>
                  <a:pt x="157424" y="17582"/>
                </a:lnTo>
                <a:lnTo>
                  <a:pt x="129057" y="25057"/>
                </a:lnTo>
                <a:lnTo>
                  <a:pt x="129057" y="45948"/>
                </a:lnTo>
                <a:lnTo>
                  <a:pt x="136296" y="45186"/>
                </a:lnTo>
                <a:lnTo>
                  <a:pt x="147091" y="44565"/>
                </a:lnTo>
                <a:lnTo>
                  <a:pt x="222288" y="44565"/>
                </a:lnTo>
                <a:lnTo>
                  <a:pt x="222288" y="3644"/>
                </a:lnTo>
                <a:lnTo>
                  <a:pt x="213194" y="0"/>
                </a:lnTo>
                <a:close/>
              </a:path>
              <a:path w="257810" h="379729">
                <a:moveTo>
                  <a:pt x="210858" y="825"/>
                </a:moveTo>
                <a:close/>
              </a:path>
            </a:pathLst>
          </a:custGeom>
          <a:solidFill>
            <a:srgbClr val="ED1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867111" y="5789155"/>
            <a:ext cx="265430" cy="374015"/>
          </a:xfrm>
          <a:custGeom>
            <a:avLst/>
            <a:gdLst/>
            <a:ahLst/>
            <a:cxnLst/>
            <a:rect l="l" t="t" r="r" b="b"/>
            <a:pathLst>
              <a:path w="265430" h="374014">
                <a:moveTo>
                  <a:pt x="91135" y="44996"/>
                </a:moveTo>
                <a:lnTo>
                  <a:pt x="25184" y="44996"/>
                </a:lnTo>
                <a:lnTo>
                  <a:pt x="28663" y="46037"/>
                </a:lnTo>
                <a:lnTo>
                  <a:pt x="33947" y="51409"/>
                </a:lnTo>
                <a:lnTo>
                  <a:pt x="33756" y="63411"/>
                </a:lnTo>
                <a:lnTo>
                  <a:pt x="33692" y="314490"/>
                </a:lnTo>
                <a:lnTo>
                  <a:pt x="33001" y="333391"/>
                </a:lnTo>
                <a:lnTo>
                  <a:pt x="29468" y="344685"/>
                </a:lnTo>
                <a:lnTo>
                  <a:pt x="21113" y="350181"/>
                </a:lnTo>
                <a:lnTo>
                  <a:pt x="5799" y="352755"/>
                </a:lnTo>
                <a:lnTo>
                  <a:pt x="0" y="353377"/>
                </a:lnTo>
                <a:lnTo>
                  <a:pt x="0" y="373748"/>
                </a:lnTo>
                <a:lnTo>
                  <a:pt x="122148" y="373748"/>
                </a:lnTo>
                <a:lnTo>
                  <a:pt x="122148" y="352844"/>
                </a:lnTo>
                <a:lnTo>
                  <a:pt x="120994" y="352729"/>
                </a:lnTo>
                <a:lnTo>
                  <a:pt x="106447" y="350625"/>
                </a:lnTo>
                <a:lnTo>
                  <a:pt x="97259" y="345749"/>
                </a:lnTo>
                <a:lnTo>
                  <a:pt x="92496" y="334670"/>
                </a:lnTo>
                <a:lnTo>
                  <a:pt x="91171" y="314490"/>
                </a:lnTo>
                <a:lnTo>
                  <a:pt x="91135" y="189115"/>
                </a:lnTo>
                <a:lnTo>
                  <a:pt x="96654" y="183000"/>
                </a:lnTo>
                <a:lnTo>
                  <a:pt x="107911" y="173113"/>
                </a:lnTo>
                <a:lnTo>
                  <a:pt x="123617" y="163912"/>
                </a:lnTo>
                <a:lnTo>
                  <a:pt x="142481" y="159854"/>
                </a:lnTo>
                <a:lnTo>
                  <a:pt x="224414" y="159854"/>
                </a:lnTo>
                <a:lnTo>
                  <a:pt x="220203" y="151003"/>
                </a:lnTo>
                <a:lnTo>
                  <a:pt x="91135" y="151003"/>
                </a:lnTo>
                <a:lnTo>
                  <a:pt x="91135" y="44996"/>
                </a:lnTo>
                <a:close/>
              </a:path>
              <a:path w="265430" h="374014">
                <a:moveTo>
                  <a:pt x="224414" y="159854"/>
                </a:moveTo>
                <a:lnTo>
                  <a:pt x="142481" y="159854"/>
                </a:lnTo>
                <a:lnTo>
                  <a:pt x="157486" y="162855"/>
                </a:lnTo>
                <a:lnTo>
                  <a:pt x="167913" y="172094"/>
                </a:lnTo>
                <a:lnTo>
                  <a:pt x="173995" y="187929"/>
                </a:lnTo>
                <a:lnTo>
                  <a:pt x="175971" y="210718"/>
                </a:lnTo>
                <a:lnTo>
                  <a:pt x="175971" y="314490"/>
                </a:lnTo>
                <a:lnTo>
                  <a:pt x="161038" y="350585"/>
                </a:lnTo>
                <a:lnTo>
                  <a:pt x="145732" y="352755"/>
                </a:lnTo>
                <a:lnTo>
                  <a:pt x="145732" y="373748"/>
                </a:lnTo>
                <a:lnTo>
                  <a:pt x="264960" y="373748"/>
                </a:lnTo>
                <a:lnTo>
                  <a:pt x="264960" y="353758"/>
                </a:lnTo>
                <a:lnTo>
                  <a:pt x="259123" y="352729"/>
                </a:lnTo>
                <a:lnTo>
                  <a:pt x="245662" y="349835"/>
                </a:lnTo>
                <a:lnTo>
                  <a:pt x="237747" y="344746"/>
                </a:lnTo>
                <a:lnTo>
                  <a:pt x="234180" y="334111"/>
                </a:lnTo>
                <a:lnTo>
                  <a:pt x="233349" y="314490"/>
                </a:lnTo>
                <a:lnTo>
                  <a:pt x="233349" y="208597"/>
                </a:lnTo>
                <a:lnTo>
                  <a:pt x="228856" y="169193"/>
                </a:lnTo>
                <a:lnTo>
                  <a:pt x="224414" y="159854"/>
                </a:lnTo>
                <a:close/>
              </a:path>
              <a:path w="265430" h="374014">
                <a:moveTo>
                  <a:pt x="162013" y="118262"/>
                </a:moveTo>
                <a:lnTo>
                  <a:pt x="142427" y="120377"/>
                </a:lnTo>
                <a:lnTo>
                  <a:pt x="123936" y="126631"/>
                </a:lnTo>
                <a:lnTo>
                  <a:pt x="106764" y="136886"/>
                </a:lnTo>
                <a:lnTo>
                  <a:pt x="91135" y="151003"/>
                </a:lnTo>
                <a:lnTo>
                  <a:pt x="220203" y="151003"/>
                </a:lnTo>
                <a:lnTo>
                  <a:pt x="215422" y="140950"/>
                </a:lnTo>
                <a:lnTo>
                  <a:pt x="193117" y="123947"/>
                </a:lnTo>
                <a:lnTo>
                  <a:pt x="162013" y="118262"/>
                </a:lnTo>
                <a:close/>
              </a:path>
              <a:path w="265430" h="374014">
                <a:moveTo>
                  <a:pt x="82461" y="0"/>
                </a:moveTo>
                <a:lnTo>
                  <a:pt x="45637" y="12376"/>
                </a:lnTo>
                <a:lnTo>
                  <a:pt x="5346" y="24218"/>
                </a:lnTo>
                <a:lnTo>
                  <a:pt x="546" y="25539"/>
                </a:lnTo>
                <a:lnTo>
                  <a:pt x="546" y="46304"/>
                </a:lnTo>
                <a:lnTo>
                  <a:pt x="12230" y="44996"/>
                </a:lnTo>
                <a:lnTo>
                  <a:pt x="91135" y="44996"/>
                </a:lnTo>
                <a:lnTo>
                  <a:pt x="91135" y="5207"/>
                </a:lnTo>
                <a:lnTo>
                  <a:pt x="82461" y="0"/>
                </a:lnTo>
                <a:close/>
              </a:path>
            </a:pathLst>
          </a:custGeom>
          <a:solidFill>
            <a:srgbClr val="ED1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44622" y="6104061"/>
            <a:ext cx="152400" cy="53975"/>
          </a:xfrm>
          <a:custGeom>
            <a:avLst/>
            <a:gdLst/>
            <a:ahLst/>
            <a:cxnLst/>
            <a:rect l="l" t="t" r="r" b="b"/>
            <a:pathLst>
              <a:path w="152400" h="53975">
                <a:moveTo>
                  <a:pt x="749" y="0"/>
                </a:moveTo>
                <a:lnTo>
                  <a:pt x="28703" y="38877"/>
                </a:lnTo>
                <a:lnTo>
                  <a:pt x="75933" y="53975"/>
                </a:lnTo>
                <a:lnTo>
                  <a:pt x="102634" y="49904"/>
                </a:lnTo>
                <a:lnTo>
                  <a:pt x="123163" y="38877"/>
                </a:lnTo>
                <a:lnTo>
                  <a:pt x="138821" y="22674"/>
                </a:lnTo>
                <a:lnTo>
                  <a:pt x="141222" y="18783"/>
                </a:lnTo>
                <a:lnTo>
                  <a:pt x="75933" y="18783"/>
                </a:lnTo>
                <a:lnTo>
                  <a:pt x="51357" y="16674"/>
                </a:lnTo>
                <a:lnTo>
                  <a:pt x="30268" y="11663"/>
                </a:lnTo>
                <a:lnTo>
                  <a:pt x="13673" y="5726"/>
                </a:lnTo>
                <a:lnTo>
                  <a:pt x="2578" y="838"/>
                </a:lnTo>
                <a:lnTo>
                  <a:pt x="749" y="0"/>
                </a:lnTo>
                <a:close/>
              </a:path>
              <a:path w="152400" h="53975">
                <a:moveTo>
                  <a:pt x="151130" y="0"/>
                </a:moveTo>
                <a:lnTo>
                  <a:pt x="100505" y="16674"/>
                </a:lnTo>
                <a:lnTo>
                  <a:pt x="75933" y="18783"/>
                </a:lnTo>
                <a:lnTo>
                  <a:pt x="141222" y="18783"/>
                </a:lnTo>
                <a:lnTo>
                  <a:pt x="150914" y="3073"/>
                </a:lnTo>
                <a:lnTo>
                  <a:pt x="151866" y="1270"/>
                </a:lnTo>
                <a:lnTo>
                  <a:pt x="151130" y="0"/>
                </a:lnTo>
                <a:close/>
              </a:path>
            </a:pathLst>
          </a:custGeom>
          <a:solidFill>
            <a:srgbClr val="ED1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60910" y="6037806"/>
            <a:ext cx="119380" cy="43180"/>
          </a:xfrm>
          <a:custGeom>
            <a:avLst/>
            <a:gdLst/>
            <a:ahLst/>
            <a:cxnLst/>
            <a:rect l="l" t="t" r="r" b="b"/>
            <a:pathLst>
              <a:path w="119380" h="43179">
                <a:moveTo>
                  <a:pt x="622" y="0"/>
                </a:moveTo>
                <a:lnTo>
                  <a:pt x="38579" y="39576"/>
                </a:lnTo>
                <a:lnTo>
                  <a:pt x="59639" y="42849"/>
                </a:lnTo>
                <a:lnTo>
                  <a:pt x="80706" y="39576"/>
                </a:lnTo>
                <a:lnTo>
                  <a:pt x="96856" y="30760"/>
                </a:lnTo>
                <a:lnTo>
                  <a:pt x="109120" y="17909"/>
                </a:lnTo>
                <a:lnTo>
                  <a:pt x="111630" y="13804"/>
                </a:lnTo>
                <a:lnTo>
                  <a:pt x="59639" y="13804"/>
                </a:lnTo>
                <a:lnTo>
                  <a:pt x="39747" y="12210"/>
                </a:lnTo>
                <a:lnTo>
                  <a:pt x="22980" y="8458"/>
                </a:lnTo>
                <a:lnTo>
                  <a:pt x="10175" y="4096"/>
                </a:lnTo>
                <a:lnTo>
                  <a:pt x="622" y="0"/>
                </a:lnTo>
                <a:close/>
              </a:path>
              <a:path w="119380" h="43179">
                <a:moveTo>
                  <a:pt x="118681" y="0"/>
                </a:moveTo>
                <a:lnTo>
                  <a:pt x="109120" y="4096"/>
                </a:lnTo>
                <a:lnTo>
                  <a:pt x="96310" y="8458"/>
                </a:lnTo>
                <a:lnTo>
                  <a:pt x="79538" y="12210"/>
                </a:lnTo>
                <a:lnTo>
                  <a:pt x="59639" y="13804"/>
                </a:lnTo>
                <a:lnTo>
                  <a:pt x="111630" y="13804"/>
                </a:lnTo>
                <a:lnTo>
                  <a:pt x="118529" y="2527"/>
                </a:lnTo>
                <a:lnTo>
                  <a:pt x="119265" y="1079"/>
                </a:lnTo>
                <a:lnTo>
                  <a:pt x="118681" y="0"/>
                </a:lnTo>
                <a:close/>
              </a:path>
            </a:pathLst>
          </a:custGeom>
          <a:solidFill>
            <a:srgbClr val="ED1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575850" y="5977045"/>
            <a:ext cx="89535" cy="33020"/>
          </a:xfrm>
          <a:custGeom>
            <a:avLst/>
            <a:gdLst/>
            <a:ahLst/>
            <a:cxnLst/>
            <a:rect l="l" t="t" r="r" b="b"/>
            <a:pathLst>
              <a:path w="89535" h="33020">
                <a:moveTo>
                  <a:pt x="495" y="0"/>
                </a:moveTo>
                <a:lnTo>
                  <a:pt x="28806" y="30115"/>
                </a:lnTo>
                <a:lnTo>
                  <a:pt x="44704" y="32651"/>
                </a:lnTo>
                <a:lnTo>
                  <a:pt x="60600" y="30115"/>
                </a:lnTo>
                <a:lnTo>
                  <a:pt x="72732" y="23337"/>
                </a:lnTo>
                <a:lnTo>
                  <a:pt x="81883" y="13561"/>
                </a:lnTo>
                <a:lnTo>
                  <a:pt x="84478" y="9258"/>
                </a:lnTo>
                <a:lnTo>
                  <a:pt x="44704" y="9258"/>
                </a:lnTo>
                <a:lnTo>
                  <a:pt x="29104" y="8136"/>
                </a:lnTo>
                <a:lnTo>
                  <a:pt x="16292" y="5540"/>
                </a:lnTo>
                <a:lnTo>
                  <a:pt x="6954" y="2625"/>
                </a:lnTo>
                <a:lnTo>
                  <a:pt x="1778" y="546"/>
                </a:lnTo>
                <a:lnTo>
                  <a:pt x="495" y="0"/>
                </a:lnTo>
                <a:close/>
              </a:path>
              <a:path w="89535" h="33020">
                <a:moveTo>
                  <a:pt x="88925" y="0"/>
                </a:moveTo>
                <a:lnTo>
                  <a:pt x="44704" y="9258"/>
                </a:lnTo>
                <a:lnTo>
                  <a:pt x="84478" y="9258"/>
                </a:lnTo>
                <a:lnTo>
                  <a:pt x="88836" y="2031"/>
                </a:lnTo>
                <a:lnTo>
                  <a:pt x="89408" y="927"/>
                </a:lnTo>
                <a:lnTo>
                  <a:pt x="88925" y="0"/>
                </a:lnTo>
                <a:close/>
              </a:path>
            </a:pathLst>
          </a:custGeom>
          <a:solidFill>
            <a:srgbClr val="ED1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589872" y="5919995"/>
            <a:ext cx="61594" cy="23495"/>
          </a:xfrm>
          <a:custGeom>
            <a:avLst/>
            <a:gdLst/>
            <a:ahLst/>
            <a:cxnLst/>
            <a:rect l="l" t="t" r="r" b="b"/>
            <a:pathLst>
              <a:path w="61594" h="23495">
                <a:moveTo>
                  <a:pt x="380" y="0"/>
                </a:moveTo>
                <a:lnTo>
                  <a:pt x="30683" y="23063"/>
                </a:lnTo>
                <a:lnTo>
                  <a:pt x="41725" y="21214"/>
                </a:lnTo>
                <a:lnTo>
                  <a:pt x="50088" y="16341"/>
                </a:lnTo>
                <a:lnTo>
                  <a:pt x="56318" y="9454"/>
                </a:lnTo>
                <a:lnTo>
                  <a:pt x="58965" y="4952"/>
                </a:lnTo>
                <a:lnTo>
                  <a:pt x="30683" y="4952"/>
                </a:lnTo>
                <a:lnTo>
                  <a:pt x="19110" y="4278"/>
                </a:lnTo>
                <a:lnTo>
                  <a:pt x="10017" y="2773"/>
                </a:lnTo>
                <a:lnTo>
                  <a:pt x="3947" y="1218"/>
                </a:lnTo>
                <a:lnTo>
                  <a:pt x="1447" y="393"/>
                </a:lnTo>
                <a:lnTo>
                  <a:pt x="380" y="0"/>
                </a:lnTo>
                <a:close/>
              </a:path>
              <a:path w="61594" h="23495">
                <a:moveTo>
                  <a:pt x="60985" y="0"/>
                </a:moveTo>
                <a:lnTo>
                  <a:pt x="30683" y="4952"/>
                </a:lnTo>
                <a:lnTo>
                  <a:pt x="58965" y="4952"/>
                </a:lnTo>
                <a:lnTo>
                  <a:pt x="60959" y="1562"/>
                </a:lnTo>
                <a:lnTo>
                  <a:pt x="61366" y="749"/>
                </a:lnTo>
                <a:lnTo>
                  <a:pt x="60985" y="0"/>
                </a:lnTo>
                <a:close/>
              </a:path>
            </a:pathLst>
          </a:custGeom>
          <a:solidFill>
            <a:srgbClr val="ED1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74677" y="5788998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5872" y="0"/>
                </a:moveTo>
                <a:lnTo>
                  <a:pt x="28016" y="3608"/>
                </a:lnTo>
                <a:lnTo>
                  <a:pt x="13435" y="13449"/>
                </a:lnTo>
                <a:lnTo>
                  <a:pt x="3604" y="28042"/>
                </a:lnTo>
                <a:lnTo>
                  <a:pt x="0" y="45910"/>
                </a:lnTo>
                <a:lnTo>
                  <a:pt x="3604" y="63772"/>
                </a:lnTo>
                <a:lnTo>
                  <a:pt x="13435" y="78352"/>
                </a:lnTo>
                <a:lnTo>
                  <a:pt x="28016" y="88180"/>
                </a:lnTo>
                <a:lnTo>
                  <a:pt x="45872" y="91782"/>
                </a:lnTo>
                <a:lnTo>
                  <a:pt x="63736" y="88180"/>
                </a:lnTo>
                <a:lnTo>
                  <a:pt x="78320" y="78352"/>
                </a:lnTo>
                <a:lnTo>
                  <a:pt x="88152" y="63772"/>
                </a:lnTo>
                <a:lnTo>
                  <a:pt x="91757" y="45910"/>
                </a:lnTo>
                <a:lnTo>
                  <a:pt x="88152" y="28042"/>
                </a:lnTo>
                <a:lnTo>
                  <a:pt x="78320" y="13449"/>
                </a:lnTo>
                <a:lnTo>
                  <a:pt x="63736" y="3608"/>
                </a:lnTo>
                <a:lnTo>
                  <a:pt x="45872" y="0"/>
                </a:lnTo>
                <a:close/>
              </a:path>
            </a:pathLst>
          </a:custGeom>
          <a:solidFill>
            <a:srgbClr val="ED1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144695" y="6147323"/>
            <a:ext cx="8890" cy="11430"/>
          </a:xfrm>
          <a:custGeom>
            <a:avLst/>
            <a:gdLst/>
            <a:ahLst/>
            <a:cxnLst/>
            <a:rect l="l" t="t" r="r" b="b"/>
            <a:pathLst>
              <a:path w="8889" h="11429">
                <a:moveTo>
                  <a:pt x="6959" y="0"/>
                </a:moveTo>
                <a:lnTo>
                  <a:pt x="0" y="0"/>
                </a:lnTo>
                <a:lnTo>
                  <a:pt x="0" y="11252"/>
                </a:lnTo>
                <a:lnTo>
                  <a:pt x="1701" y="11252"/>
                </a:lnTo>
                <a:lnTo>
                  <a:pt x="1701" y="6375"/>
                </a:lnTo>
                <a:lnTo>
                  <a:pt x="5400" y="6375"/>
                </a:lnTo>
                <a:lnTo>
                  <a:pt x="7010" y="6096"/>
                </a:lnTo>
                <a:lnTo>
                  <a:pt x="8280" y="5219"/>
                </a:lnTo>
                <a:lnTo>
                  <a:pt x="8280" y="4927"/>
                </a:lnTo>
                <a:lnTo>
                  <a:pt x="1701" y="4927"/>
                </a:lnTo>
                <a:lnTo>
                  <a:pt x="1701" y="1435"/>
                </a:lnTo>
                <a:lnTo>
                  <a:pt x="8280" y="1435"/>
                </a:lnTo>
                <a:lnTo>
                  <a:pt x="8280" y="977"/>
                </a:lnTo>
                <a:lnTo>
                  <a:pt x="6959" y="0"/>
                </a:lnTo>
                <a:close/>
              </a:path>
              <a:path w="8889" h="11429">
                <a:moveTo>
                  <a:pt x="5400" y="6375"/>
                </a:moveTo>
                <a:lnTo>
                  <a:pt x="3682" y="6375"/>
                </a:lnTo>
                <a:lnTo>
                  <a:pt x="6667" y="11252"/>
                </a:lnTo>
                <a:lnTo>
                  <a:pt x="8585" y="11252"/>
                </a:lnTo>
                <a:lnTo>
                  <a:pt x="5400" y="6375"/>
                </a:lnTo>
                <a:close/>
              </a:path>
              <a:path w="8889" h="11429">
                <a:moveTo>
                  <a:pt x="8280" y="1435"/>
                </a:moveTo>
                <a:lnTo>
                  <a:pt x="5219" y="1435"/>
                </a:lnTo>
                <a:lnTo>
                  <a:pt x="6489" y="1701"/>
                </a:lnTo>
                <a:lnTo>
                  <a:pt x="6489" y="4826"/>
                </a:lnTo>
                <a:lnTo>
                  <a:pt x="3746" y="4927"/>
                </a:lnTo>
                <a:lnTo>
                  <a:pt x="8280" y="4927"/>
                </a:lnTo>
                <a:lnTo>
                  <a:pt x="8280" y="1435"/>
                </a:lnTo>
                <a:close/>
              </a:path>
            </a:pathLst>
          </a:custGeom>
          <a:solidFill>
            <a:srgbClr val="ED1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138549" y="6143194"/>
            <a:ext cx="20320" cy="19685"/>
          </a:xfrm>
          <a:custGeom>
            <a:avLst/>
            <a:gdLst/>
            <a:ahLst/>
            <a:cxnLst/>
            <a:rect l="l" t="t" r="r" b="b"/>
            <a:pathLst>
              <a:path w="20319" h="19685">
                <a:moveTo>
                  <a:pt x="15252" y="0"/>
                </a:moveTo>
                <a:lnTo>
                  <a:pt x="4533" y="0"/>
                </a:lnTo>
                <a:lnTo>
                  <a:pt x="0" y="4127"/>
                </a:lnTo>
                <a:lnTo>
                  <a:pt x="0" y="15379"/>
                </a:lnTo>
                <a:lnTo>
                  <a:pt x="4533" y="19519"/>
                </a:lnTo>
                <a:lnTo>
                  <a:pt x="15252" y="19519"/>
                </a:lnTo>
                <a:lnTo>
                  <a:pt x="17037" y="17894"/>
                </a:lnTo>
                <a:lnTo>
                  <a:pt x="5448" y="17894"/>
                </a:lnTo>
                <a:lnTo>
                  <a:pt x="1981" y="14427"/>
                </a:lnTo>
                <a:lnTo>
                  <a:pt x="1981" y="5105"/>
                </a:lnTo>
                <a:lnTo>
                  <a:pt x="5448" y="1625"/>
                </a:lnTo>
                <a:lnTo>
                  <a:pt x="17043" y="1625"/>
                </a:lnTo>
                <a:lnTo>
                  <a:pt x="15252" y="0"/>
                </a:lnTo>
                <a:close/>
              </a:path>
              <a:path w="20319" h="19685">
                <a:moveTo>
                  <a:pt x="17043" y="1625"/>
                </a:moveTo>
                <a:lnTo>
                  <a:pt x="14350" y="1625"/>
                </a:lnTo>
                <a:lnTo>
                  <a:pt x="17843" y="5105"/>
                </a:lnTo>
                <a:lnTo>
                  <a:pt x="17843" y="14427"/>
                </a:lnTo>
                <a:lnTo>
                  <a:pt x="14350" y="17894"/>
                </a:lnTo>
                <a:lnTo>
                  <a:pt x="17037" y="17894"/>
                </a:lnTo>
                <a:lnTo>
                  <a:pt x="19799" y="15379"/>
                </a:lnTo>
                <a:lnTo>
                  <a:pt x="19799" y="4127"/>
                </a:lnTo>
                <a:lnTo>
                  <a:pt x="17043" y="1625"/>
                </a:lnTo>
                <a:close/>
              </a:path>
            </a:pathLst>
          </a:custGeom>
          <a:solidFill>
            <a:srgbClr val="ED1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34662" y="4724234"/>
            <a:ext cx="526415" cy="407034"/>
          </a:xfrm>
          <a:custGeom>
            <a:avLst/>
            <a:gdLst/>
            <a:ahLst/>
            <a:cxnLst/>
            <a:rect l="l" t="t" r="r" b="b"/>
            <a:pathLst>
              <a:path w="526414" h="407035">
                <a:moveTo>
                  <a:pt x="152514" y="101412"/>
                </a:moveTo>
                <a:lnTo>
                  <a:pt x="104304" y="109188"/>
                </a:lnTo>
                <a:lnTo>
                  <a:pt x="62437" y="130840"/>
                </a:lnTo>
                <a:lnTo>
                  <a:pt x="29424" y="163856"/>
                </a:lnTo>
                <a:lnTo>
                  <a:pt x="7774" y="205722"/>
                </a:lnTo>
                <a:lnTo>
                  <a:pt x="0" y="253926"/>
                </a:lnTo>
                <a:lnTo>
                  <a:pt x="7774" y="302131"/>
                </a:lnTo>
                <a:lnTo>
                  <a:pt x="29424" y="343997"/>
                </a:lnTo>
                <a:lnTo>
                  <a:pt x="62437" y="377013"/>
                </a:lnTo>
                <a:lnTo>
                  <a:pt x="104304" y="398665"/>
                </a:lnTo>
                <a:lnTo>
                  <a:pt x="152514" y="406441"/>
                </a:lnTo>
                <a:lnTo>
                  <a:pt x="183514" y="403620"/>
                </a:lnTo>
                <a:lnTo>
                  <a:pt x="211755" y="395258"/>
                </a:lnTo>
                <a:lnTo>
                  <a:pt x="237112" y="381506"/>
                </a:lnTo>
                <a:lnTo>
                  <a:pt x="259461" y="362511"/>
                </a:lnTo>
                <a:lnTo>
                  <a:pt x="259613" y="362473"/>
                </a:lnTo>
                <a:lnTo>
                  <a:pt x="483577" y="362473"/>
                </a:lnTo>
                <a:lnTo>
                  <a:pt x="501709" y="342729"/>
                </a:lnTo>
                <a:lnTo>
                  <a:pt x="512865" y="318998"/>
                </a:lnTo>
                <a:lnTo>
                  <a:pt x="372468" y="318998"/>
                </a:lnTo>
                <a:lnTo>
                  <a:pt x="367919" y="318036"/>
                </a:lnTo>
                <a:lnTo>
                  <a:pt x="153225" y="318036"/>
                </a:lnTo>
                <a:lnTo>
                  <a:pt x="128019" y="312947"/>
                </a:lnTo>
                <a:lnTo>
                  <a:pt x="107435" y="299069"/>
                </a:lnTo>
                <a:lnTo>
                  <a:pt x="93557" y="278485"/>
                </a:lnTo>
                <a:lnTo>
                  <a:pt x="88468" y="253279"/>
                </a:lnTo>
                <a:lnTo>
                  <a:pt x="93557" y="228066"/>
                </a:lnTo>
                <a:lnTo>
                  <a:pt x="107435" y="207478"/>
                </a:lnTo>
                <a:lnTo>
                  <a:pt x="128019" y="193598"/>
                </a:lnTo>
                <a:lnTo>
                  <a:pt x="153225" y="188509"/>
                </a:lnTo>
                <a:lnTo>
                  <a:pt x="306882" y="188509"/>
                </a:lnTo>
                <a:lnTo>
                  <a:pt x="306882" y="116792"/>
                </a:lnTo>
                <a:lnTo>
                  <a:pt x="219303" y="116792"/>
                </a:lnTo>
                <a:lnTo>
                  <a:pt x="203704" y="110231"/>
                </a:lnTo>
                <a:lnTo>
                  <a:pt x="187294" y="105406"/>
                </a:lnTo>
                <a:lnTo>
                  <a:pt x="170192" y="102429"/>
                </a:lnTo>
                <a:lnTo>
                  <a:pt x="152514" y="101412"/>
                </a:lnTo>
                <a:close/>
              </a:path>
              <a:path w="526414" h="407035">
                <a:moveTo>
                  <a:pt x="483577" y="362473"/>
                </a:moveTo>
                <a:lnTo>
                  <a:pt x="259613" y="362473"/>
                </a:lnTo>
                <a:lnTo>
                  <a:pt x="290631" y="385742"/>
                </a:lnTo>
                <a:lnTo>
                  <a:pt x="326707" y="400313"/>
                </a:lnTo>
                <a:lnTo>
                  <a:pt x="365520" y="406187"/>
                </a:lnTo>
                <a:lnTo>
                  <a:pt x="404748" y="403364"/>
                </a:lnTo>
                <a:lnTo>
                  <a:pt x="442070" y="391846"/>
                </a:lnTo>
                <a:lnTo>
                  <a:pt x="475164" y="371634"/>
                </a:lnTo>
                <a:lnTo>
                  <a:pt x="483577" y="362473"/>
                </a:lnTo>
                <a:close/>
              </a:path>
              <a:path w="526414" h="407035">
                <a:moveTo>
                  <a:pt x="481679" y="153516"/>
                </a:moveTo>
                <a:lnTo>
                  <a:pt x="451298" y="162696"/>
                </a:lnTo>
                <a:lnTo>
                  <a:pt x="437489" y="190287"/>
                </a:lnTo>
                <a:lnTo>
                  <a:pt x="437540" y="258943"/>
                </a:lnTo>
                <a:lnTo>
                  <a:pt x="427997" y="292286"/>
                </a:lnTo>
                <a:lnTo>
                  <a:pt x="403889" y="312308"/>
                </a:lnTo>
                <a:lnTo>
                  <a:pt x="372468" y="318998"/>
                </a:lnTo>
                <a:lnTo>
                  <a:pt x="512865" y="318998"/>
                </a:lnTo>
                <a:lnTo>
                  <a:pt x="519385" y="305131"/>
                </a:lnTo>
                <a:lnTo>
                  <a:pt x="525854" y="258943"/>
                </a:lnTo>
                <a:lnTo>
                  <a:pt x="525868" y="190287"/>
                </a:lnTo>
                <a:lnTo>
                  <a:pt x="512059" y="162721"/>
                </a:lnTo>
                <a:lnTo>
                  <a:pt x="481679" y="153516"/>
                </a:lnTo>
                <a:close/>
              </a:path>
              <a:path w="526414" h="407035">
                <a:moveTo>
                  <a:pt x="306882" y="188509"/>
                </a:moveTo>
                <a:lnTo>
                  <a:pt x="153225" y="188509"/>
                </a:lnTo>
                <a:lnTo>
                  <a:pt x="178431" y="193598"/>
                </a:lnTo>
                <a:lnTo>
                  <a:pt x="199015" y="207478"/>
                </a:lnTo>
                <a:lnTo>
                  <a:pt x="212893" y="228066"/>
                </a:lnTo>
                <a:lnTo>
                  <a:pt x="217982" y="253279"/>
                </a:lnTo>
                <a:lnTo>
                  <a:pt x="212893" y="278485"/>
                </a:lnTo>
                <a:lnTo>
                  <a:pt x="199015" y="299069"/>
                </a:lnTo>
                <a:lnTo>
                  <a:pt x="178431" y="312947"/>
                </a:lnTo>
                <a:lnTo>
                  <a:pt x="153225" y="318036"/>
                </a:lnTo>
                <a:lnTo>
                  <a:pt x="367919" y="318036"/>
                </a:lnTo>
                <a:lnTo>
                  <a:pt x="340991" y="312342"/>
                </a:lnTo>
                <a:lnTo>
                  <a:pt x="316711" y="292328"/>
                </a:lnTo>
                <a:lnTo>
                  <a:pt x="306882" y="258943"/>
                </a:lnTo>
                <a:lnTo>
                  <a:pt x="306882" y="188509"/>
                </a:lnTo>
                <a:close/>
              </a:path>
              <a:path w="526414" h="407035">
                <a:moveTo>
                  <a:pt x="263086" y="0"/>
                </a:moveTo>
                <a:lnTo>
                  <a:pt x="232970" y="9596"/>
                </a:lnTo>
                <a:lnTo>
                  <a:pt x="219290" y="38357"/>
                </a:lnTo>
                <a:lnTo>
                  <a:pt x="219303" y="116792"/>
                </a:lnTo>
                <a:lnTo>
                  <a:pt x="306882" y="116792"/>
                </a:lnTo>
                <a:lnTo>
                  <a:pt x="306882" y="38357"/>
                </a:lnTo>
                <a:lnTo>
                  <a:pt x="293196" y="9596"/>
                </a:lnTo>
                <a:lnTo>
                  <a:pt x="263086" y="0"/>
                </a:lnTo>
                <a:close/>
              </a:path>
            </a:pathLst>
          </a:custGeom>
          <a:solidFill>
            <a:srgbClr val="009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036442" y="5098036"/>
            <a:ext cx="19685" cy="22225"/>
          </a:xfrm>
          <a:custGeom>
            <a:avLst/>
            <a:gdLst/>
            <a:ahLst/>
            <a:cxnLst/>
            <a:rect l="l" t="t" r="r" b="b"/>
            <a:pathLst>
              <a:path w="19685" h="22225">
                <a:moveTo>
                  <a:pt x="11582" y="0"/>
                </a:moveTo>
                <a:lnTo>
                  <a:pt x="0" y="0"/>
                </a:lnTo>
                <a:lnTo>
                  <a:pt x="0" y="21755"/>
                </a:lnTo>
                <a:lnTo>
                  <a:pt x="2882" y="21755"/>
                </a:lnTo>
                <a:lnTo>
                  <a:pt x="2882" y="12090"/>
                </a:lnTo>
                <a:lnTo>
                  <a:pt x="11759" y="12090"/>
                </a:lnTo>
                <a:lnTo>
                  <a:pt x="11252" y="11849"/>
                </a:lnTo>
                <a:lnTo>
                  <a:pt x="13347" y="11556"/>
                </a:lnTo>
                <a:lnTo>
                  <a:pt x="14884" y="10896"/>
                </a:lnTo>
                <a:lnTo>
                  <a:pt x="16102" y="9601"/>
                </a:lnTo>
                <a:lnTo>
                  <a:pt x="2882" y="9601"/>
                </a:lnTo>
                <a:lnTo>
                  <a:pt x="2882" y="2400"/>
                </a:lnTo>
                <a:lnTo>
                  <a:pt x="16323" y="2400"/>
                </a:lnTo>
                <a:lnTo>
                  <a:pt x="15875" y="1663"/>
                </a:lnTo>
                <a:lnTo>
                  <a:pt x="15074" y="977"/>
                </a:lnTo>
                <a:lnTo>
                  <a:pt x="13055" y="190"/>
                </a:lnTo>
                <a:lnTo>
                  <a:pt x="11582" y="0"/>
                </a:lnTo>
                <a:close/>
              </a:path>
              <a:path w="19685" h="22225">
                <a:moveTo>
                  <a:pt x="11759" y="12090"/>
                </a:moveTo>
                <a:lnTo>
                  <a:pt x="2882" y="12090"/>
                </a:lnTo>
                <a:lnTo>
                  <a:pt x="7493" y="12128"/>
                </a:lnTo>
                <a:lnTo>
                  <a:pt x="8267" y="12306"/>
                </a:lnTo>
                <a:lnTo>
                  <a:pt x="15544" y="21755"/>
                </a:lnTo>
                <a:lnTo>
                  <a:pt x="19138" y="21755"/>
                </a:lnTo>
                <a:lnTo>
                  <a:pt x="14630" y="14668"/>
                </a:lnTo>
                <a:lnTo>
                  <a:pt x="13830" y="13703"/>
                </a:lnTo>
                <a:lnTo>
                  <a:pt x="12598" y="12572"/>
                </a:lnTo>
                <a:lnTo>
                  <a:pt x="12026" y="12217"/>
                </a:lnTo>
                <a:lnTo>
                  <a:pt x="11759" y="12090"/>
                </a:lnTo>
                <a:close/>
              </a:path>
              <a:path w="19685" h="22225">
                <a:moveTo>
                  <a:pt x="16323" y="2400"/>
                </a:moveTo>
                <a:lnTo>
                  <a:pt x="11366" y="2400"/>
                </a:lnTo>
                <a:lnTo>
                  <a:pt x="12547" y="2730"/>
                </a:lnTo>
                <a:lnTo>
                  <a:pt x="14033" y="4051"/>
                </a:lnTo>
                <a:lnTo>
                  <a:pt x="14330" y="4737"/>
                </a:lnTo>
                <a:lnTo>
                  <a:pt x="14401" y="6642"/>
                </a:lnTo>
                <a:lnTo>
                  <a:pt x="14211" y="7289"/>
                </a:lnTo>
                <a:lnTo>
                  <a:pt x="13449" y="8483"/>
                </a:lnTo>
                <a:lnTo>
                  <a:pt x="12877" y="8915"/>
                </a:lnTo>
                <a:lnTo>
                  <a:pt x="11404" y="9461"/>
                </a:lnTo>
                <a:lnTo>
                  <a:pt x="10388" y="9601"/>
                </a:lnTo>
                <a:lnTo>
                  <a:pt x="16102" y="9601"/>
                </a:lnTo>
                <a:lnTo>
                  <a:pt x="16878" y="8775"/>
                </a:lnTo>
                <a:lnTo>
                  <a:pt x="17386" y="7467"/>
                </a:lnTo>
                <a:lnTo>
                  <a:pt x="17386" y="4737"/>
                </a:lnTo>
                <a:lnTo>
                  <a:pt x="17081" y="3644"/>
                </a:lnTo>
                <a:lnTo>
                  <a:pt x="16323" y="2400"/>
                </a:lnTo>
                <a:close/>
              </a:path>
            </a:pathLst>
          </a:custGeom>
          <a:solidFill>
            <a:srgbClr val="009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022826" y="5087934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1513" y="0"/>
                </a:moveTo>
                <a:lnTo>
                  <a:pt x="13137" y="1691"/>
                </a:lnTo>
                <a:lnTo>
                  <a:pt x="6299" y="6303"/>
                </a:lnTo>
                <a:lnTo>
                  <a:pt x="1689" y="13142"/>
                </a:lnTo>
                <a:lnTo>
                  <a:pt x="0" y="21513"/>
                </a:lnTo>
                <a:lnTo>
                  <a:pt x="1689" y="29890"/>
                </a:lnTo>
                <a:lnTo>
                  <a:pt x="6299" y="36728"/>
                </a:lnTo>
                <a:lnTo>
                  <a:pt x="13137" y="41337"/>
                </a:lnTo>
                <a:lnTo>
                  <a:pt x="21513" y="43027"/>
                </a:lnTo>
                <a:lnTo>
                  <a:pt x="29890" y="41337"/>
                </a:lnTo>
                <a:lnTo>
                  <a:pt x="31320" y="40373"/>
                </a:lnTo>
                <a:lnTo>
                  <a:pt x="21513" y="40373"/>
                </a:lnTo>
                <a:lnTo>
                  <a:pt x="14173" y="38890"/>
                </a:lnTo>
                <a:lnTo>
                  <a:pt x="8178" y="34848"/>
                </a:lnTo>
                <a:lnTo>
                  <a:pt x="4136" y="28854"/>
                </a:lnTo>
                <a:lnTo>
                  <a:pt x="2654" y="21513"/>
                </a:lnTo>
                <a:lnTo>
                  <a:pt x="4136" y="14175"/>
                </a:lnTo>
                <a:lnTo>
                  <a:pt x="8178" y="8185"/>
                </a:lnTo>
                <a:lnTo>
                  <a:pt x="14173" y="4147"/>
                </a:lnTo>
                <a:lnTo>
                  <a:pt x="21513" y="2667"/>
                </a:lnTo>
                <a:lnTo>
                  <a:pt x="31336" y="2667"/>
                </a:lnTo>
                <a:lnTo>
                  <a:pt x="29890" y="1691"/>
                </a:lnTo>
                <a:lnTo>
                  <a:pt x="21513" y="0"/>
                </a:lnTo>
                <a:close/>
              </a:path>
              <a:path w="43179" h="43179">
                <a:moveTo>
                  <a:pt x="31336" y="2667"/>
                </a:moveTo>
                <a:lnTo>
                  <a:pt x="21513" y="2667"/>
                </a:lnTo>
                <a:lnTo>
                  <a:pt x="28854" y="4147"/>
                </a:lnTo>
                <a:lnTo>
                  <a:pt x="34848" y="8185"/>
                </a:lnTo>
                <a:lnTo>
                  <a:pt x="38890" y="14175"/>
                </a:lnTo>
                <a:lnTo>
                  <a:pt x="40373" y="21513"/>
                </a:lnTo>
                <a:lnTo>
                  <a:pt x="38890" y="28854"/>
                </a:lnTo>
                <a:lnTo>
                  <a:pt x="34848" y="34848"/>
                </a:lnTo>
                <a:lnTo>
                  <a:pt x="28854" y="38890"/>
                </a:lnTo>
                <a:lnTo>
                  <a:pt x="21513" y="40373"/>
                </a:lnTo>
                <a:lnTo>
                  <a:pt x="31320" y="40373"/>
                </a:lnTo>
                <a:lnTo>
                  <a:pt x="36728" y="36728"/>
                </a:lnTo>
                <a:lnTo>
                  <a:pt x="41337" y="29890"/>
                </a:lnTo>
                <a:lnTo>
                  <a:pt x="43027" y="21513"/>
                </a:lnTo>
                <a:lnTo>
                  <a:pt x="41337" y="13142"/>
                </a:lnTo>
                <a:lnTo>
                  <a:pt x="36728" y="6303"/>
                </a:lnTo>
                <a:lnTo>
                  <a:pt x="31336" y="2667"/>
                </a:lnTo>
                <a:close/>
              </a:path>
            </a:pathLst>
          </a:custGeom>
          <a:solidFill>
            <a:srgbClr val="009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21997" y="5396976"/>
            <a:ext cx="1164590" cy="1164590"/>
          </a:xfrm>
          <a:custGeom>
            <a:avLst/>
            <a:gdLst/>
            <a:ahLst/>
            <a:cxnLst/>
            <a:rect l="l" t="t" r="r" b="b"/>
            <a:pathLst>
              <a:path w="1164589" h="1164590">
                <a:moveTo>
                  <a:pt x="582015" y="0"/>
                </a:moveTo>
                <a:lnTo>
                  <a:pt x="534279" y="1929"/>
                </a:lnTo>
                <a:lnTo>
                  <a:pt x="487606" y="7617"/>
                </a:lnTo>
                <a:lnTo>
                  <a:pt x="442146" y="16914"/>
                </a:lnTo>
                <a:lnTo>
                  <a:pt x="398049" y="29671"/>
                </a:lnTo>
                <a:lnTo>
                  <a:pt x="355464" y="45737"/>
                </a:lnTo>
                <a:lnTo>
                  <a:pt x="314540" y="64963"/>
                </a:lnTo>
                <a:lnTo>
                  <a:pt x="275429" y="87199"/>
                </a:lnTo>
                <a:lnTo>
                  <a:pt x="238279" y="112295"/>
                </a:lnTo>
                <a:lnTo>
                  <a:pt x="203241" y="140101"/>
                </a:lnTo>
                <a:lnTo>
                  <a:pt x="170464" y="170468"/>
                </a:lnTo>
                <a:lnTo>
                  <a:pt x="140097" y="203246"/>
                </a:lnTo>
                <a:lnTo>
                  <a:pt x="112291" y="238285"/>
                </a:lnTo>
                <a:lnTo>
                  <a:pt x="87196" y="275435"/>
                </a:lnTo>
                <a:lnTo>
                  <a:pt x="64961" y="314546"/>
                </a:lnTo>
                <a:lnTo>
                  <a:pt x="45736" y="355469"/>
                </a:lnTo>
                <a:lnTo>
                  <a:pt x="29670" y="398054"/>
                </a:lnTo>
                <a:lnTo>
                  <a:pt x="16914" y="442150"/>
                </a:lnTo>
                <a:lnTo>
                  <a:pt x="7617" y="487609"/>
                </a:lnTo>
                <a:lnTo>
                  <a:pt x="1929" y="534281"/>
                </a:lnTo>
                <a:lnTo>
                  <a:pt x="0" y="582015"/>
                </a:lnTo>
                <a:lnTo>
                  <a:pt x="1929" y="629749"/>
                </a:lnTo>
                <a:lnTo>
                  <a:pt x="7617" y="676421"/>
                </a:lnTo>
                <a:lnTo>
                  <a:pt x="16914" y="721880"/>
                </a:lnTo>
                <a:lnTo>
                  <a:pt x="29670" y="765977"/>
                </a:lnTo>
                <a:lnTo>
                  <a:pt x="45736" y="808561"/>
                </a:lnTo>
                <a:lnTo>
                  <a:pt x="64961" y="849484"/>
                </a:lnTo>
                <a:lnTo>
                  <a:pt x="87196" y="888595"/>
                </a:lnTo>
                <a:lnTo>
                  <a:pt x="112291" y="925745"/>
                </a:lnTo>
                <a:lnTo>
                  <a:pt x="140097" y="960784"/>
                </a:lnTo>
                <a:lnTo>
                  <a:pt x="170464" y="993562"/>
                </a:lnTo>
                <a:lnTo>
                  <a:pt x="203241" y="1023929"/>
                </a:lnTo>
                <a:lnTo>
                  <a:pt x="238279" y="1051735"/>
                </a:lnTo>
                <a:lnTo>
                  <a:pt x="275429" y="1076831"/>
                </a:lnTo>
                <a:lnTo>
                  <a:pt x="314540" y="1099067"/>
                </a:lnTo>
                <a:lnTo>
                  <a:pt x="355464" y="1118293"/>
                </a:lnTo>
                <a:lnTo>
                  <a:pt x="398049" y="1134359"/>
                </a:lnTo>
                <a:lnTo>
                  <a:pt x="442146" y="1147116"/>
                </a:lnTo>
                <a:lnTo>
                  <a:pt x="487606" y="1156413"/>
                </a:lnTo>
                <a:lnTo>
                  <a:pt x="534279" y="1162101"/>
                </a:lnTo>
                <a:lnTo>
                  <a:pt x="582015" y="1164031"/>
                </a:lnTo>
                <a:lnTo>
                  <a:pt x="629748" y="1162101"/>
                </a:lnTo>
                <a:lnTo>
                  <a:pt x="676418" y="1156413"/>
                </a:lnTo>
                <a:lnTo>
                  <a:pt x="721876" y="1147116"/>
                </a:lnTo>
                <a:lnTo>
                  <a:pt x="765973" y="1134359"/>
                </a:lnTo>
                <a:lnTo>
                  <a:pt x="808558" y="1118293"/>
                </a:lnTo>
                <a:lnTo>
                  <a:pt x="849481" y="1099067"/>
                </a:lnTo>
                <a:lnTo>
                  <a:pt x="888593" y="1076831"/>
                </a:lnTo>
                <a:lnTo>
                  <a:pt x="925744" y="1051735"/>
                </a:lnTo>
                <a:lnTo>
                  <a:pt x="960784" y="1023929"/>
                </a:lnTo>
                <a:lnTo>
                  <a:pt x="993563" y="993562"/>
                </a:lnTo>
                <a:lnTo>
                  <a:pt x="1023932" y="960784"/>
                </a:lnTo>
                <a:lnTo>
                  <a:pt x="1051740" y="925745"/>
                </a:lnTo>
                <a:lnTo>
                  <a:pt x="1076837" y="888595"/>
                </a:lnTo>
                <a:lnTo>
                  <a:pt x="1099074" y="849484"/>
                </a:lnTo>
                <a:lnTo>
                  <a:pt x="1118302" y="808561"/>
                </a:lnTo>
                <a:lnTo>
                  <a:pt x="1134369" y="765977"/>
                </a:lnTo>
                <a:lnTo>
                  <a:pt x="1147127" y="721880"/>
                </a:lnTo>
                <a:lnTo>
                  <a:pt x="1156425" y="676421"/>
                </a:lnTo>
                <a:lnTo>
                  <a:pt x="1162114" y="629749"/>
                </a:lnTo>
                <a:lnTo>
                  <a:pt x="1164043" y="582015"/>
                </a:lnTo>
                <a:lnTo>
                  <a:pt x="1162114" y="534281"/>
                </a:lnTo>
                <a:lnTo>
                  <a:pt x="1156425" y="487609"/>
                </a:lnTo>
                <a:lnTo>
                  <a:pt x="1147127" y="442150"/>
                </a:lnTo>
                <a:lnTo>
                  <a:pt x="1134369" y="398054"/>
                </a:lnTo>
                <a:lnTo>
                  <a:pt x="1118302" y="355469"/>
                </a:lnTo>
                <a:lnTo>
                  <a:pt x="1099074" y="314546"/>
                </a:lnTo>
                <a:lnTo>
                  <a:pt x="1076837" y="275435"/>
                </a:lnTo>
                <a:lnTo>
                  <a:pt x="1051740" y="238285"/>
                </a:lnTo>
                <a:lnTo>
                  <a:pt x="1023932" y="203246"/>
                </a:lnTo>
                <a:lnTo>
                  <a:pt x="993563" y="170468"/>
                </a:lnTo>
                <a:lnTo>
                  <a:pt x="960784" y="140101"/>
                </a:lnTo>
                <a:lnTo>
                  <a:pt x="925744" y="112295"/>
                </a:lnTo>
                <a:lnTo>
                  <a:pt x="888593" y="87199"/>
                </a:lnTo>
                <a:lnTo>
                  <a:pt x="849481" y="64963"/>
                </a:lnTo>
                <a:lnTo>
                  <a:pt x="808558" y="45737"/>
                </a:lnTo>
                <a:lnTo>
                  <a:pt x="765973" y="29671"/>
                </a:lnTo>
                <a:lnTo>
                  <a:pt x="721876" y="16914"/>
                </a:lnTo>
                <a:lnTo>
                  <a:pt x="676418" y="7617"/>
                </a:lnTo>
                <a:lnTo>
                  <a:pt x="629748" y="1929"/>
                </a:lnTo>
                <a:lnTo>
                  <a:pt x="582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28595" y="5598055"/>
            <a:ext cx="734695" cy="784225"/>
          </a:xfrm>
          <a:custGeom>
            <a:avLst/>
            <a:gdLst/>
            <a:ahLst/>
            <a:cxnLst/>
            <a:rect l="l" t="t" r="r" b="b"/>
            <a:pathLst>
              <a:path w="734694" h="784225">
                <a:moveTo>
                  <a:pt x="376243" y="0"/>
                </a:moveTo>
                <a:lnTo>
                  <a:pt x="343948" y="3215"/>
                </a:lnTo>
                <a:lnTo>
                  <a:pt x="312869" y="11490"/>
                </a:lnTo>
                <a:lnTo>
                  <a:pt x="283216" y="24513"/>
                </a:lnTo>
                <a:lnTo>
                  <a:pt x="255200" y="41973"/>
                </a:lnTo>
                <a:lnTo>
                  <a:pt x="216188" y="44738"/>
                </a:lnTo>
                <a:lnTo>
                  <a:pt x="178577" y="53000"/>
                </a:lnTo>
                <a:lnTo>
                  <a:pt x="142828" y="66905"/>
                </a:lnTo>
                <a:lnTo>
                  <a:pt x="109404" y="86601"/>
                </a:lnTo>
                <a:lnTo>
                  <a:pt x="77478" y="113620"/>
                </a:lnTo>
                <a:lnTo>
                  <a:pt x="50999" y="145407"/>
                </a:lnTo>
                <a:lnTo>
                  <a:pt x="29990" y="181358"/>
                </a:lnTo>
                <a:lnTo>
                  <a:pt x="14473" y="220870"/>
                </a:lnTo>
                <a:lnTo>
                  <a:pt x="4468" y="263340"/>
                </a:lnTo>
                <a:lnTo>
                  <a:pt x="0" y="308165"/>
                </a:lnTo>
                <a:lnTo>
                  <a:pt x="1088" y="354741"/>
                </a:lnTo>
                <a:lnTo>
                  <a:pt x="7756" y="402466"/>
                </a:lnTo>
                <a:lnTo>
                  <a:pt x="20025" y="450736"/>
                </a:lnTo>
                <a:lnTo>
                  <a:pt x="37917" y="498947"/>
                </a:lnTo>
                <a:lnTo>
                  <a:pt x="61454" y="546498"/>
                </a:lnTo>
                <a:lnTo>
                  <a:pt x="90658" y="592785"/>
                </a:lnTo>
                <a:lnTo>
                  <a:pt x="124312" y="635595"/>
                </a:lnTo>
                <a:lnTo>
                  <a:pt x="160814" y="673092"/>
                </a:lnTo>
                <a:lnTo>
                  <a:pt x="199686" y="705231"/>
                </a:lnTo>
                <a:lnTo>
                  <a:pt x="240454" y="731968"/>
                </a:lnTo>
                <a:lnTo>
                  <a:pt x="282638" y="753260"/>
                </a:lnTo>
                <a:lnTo>
                  <a:pt x="325764" y="769064"/>
                </a:lnTo>
                <a:lnTo>
                  <a:pt x="369354" y="779335"/>
                </a:lnTo>
                <a:lnTo>
                  <a:pt x="412931" y="784030"/>
                </a:lnTo>
                <a:lnTo>
                  <a:pt x="456018" y="783105"/>
                </a:lnTo>
                <a:lnTo>
                  <a:pt x="498140" y="776517"/>
                </a:lnTo>
                <a:lnTo>
                  <a:pt x="538818" y="764221"/>
                </a:lnTo>
                <a:lnTo>
                  <a:pt x="577576" y="746175"/>
                </a:lnTo>
                <a:lnTo>
                  <a:pt x="613862" y="720348"/>
                </a:lnTo>
                <a:lnTo>
                  <a:pt x="642880" y="687997"/>
                </a:lnTo>
                <a:lnTo>
                  <a:pt x="674214" y="652544"/>
                </a:lnTo>
                <a:lnTo>
                  <a:pt x="699578" y="612576"/>
                </a:lnTo>
                <a:lnTo>
                  <a:pt x="718400" y="568880"/>
                </a:lnTo>
                <a:lnTo>
                  <a:pt x="730112" y="522240"/>
                </a:lnTo>
                <a:lnTo>
                  <a:pt x="734142" y="473443"/>
                </a:lnTo>
                <a:lnTo>
                  <a:pt x="731364" y="432700"/>
                </a:lnTo>
                <a:lnTo>
                  <a:pt x="723277" y="393652"/>
                </a:lnTo>
                <a:lnTo>
                  <a:pt x="710257" y="356657"/>
                </a:lnTo>
                <a:lnTo>
                  <a:pt x="692677" y="322071"/>
                </a:lnTo>
                <a:lnTo>
                  <a:pt x="695759" y="271488"/>
                </a:lnTo>
                <a:lnTo>
                  <a:pt x="690441" y="223889"/>
                </a:lnTo>
                <a:lnTo>
                  <a:pt x="676664" y="180509"/>
                </a:lnTo>
                <a:lnTo>
                  <a:pt x="654366" y="142581"/>
                </a:lnTo>
                <a:lnTo>
                  <a:pt x="623487" y="111340"/>
                </a:lnTo>
                <a:lnTo>
                  <a:pt x="586412" y="89266"/>
                </a:lnTo>
                <a:lnTo>
                  <a:pt x="545052" y="76784"/>
                </a:lnTo>
                <a:lnTo>
                  <a:pt x="507713" y="43885"/>
                </a:lnTo>
                <a:lnTo>
                  <a:pt x="466686" y="19527"/>
                </a:lnTo>
                <a:lnTo>
                  <a:pt x="422640" y="4601"/>
                </a:lnTo>
                <a:lnTo>
                  <a:pt x="37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37996" y="5640019"/>
            <a:ext cx="533628" cy="74239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28332" y="5640044"/>
            <a:ext cx="689518" cy="74236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82649" y="5598020"/>
            <a:ext cx="292836" cy="7712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83830" y="5598020"/>
            <a:ext cx="289763" cy="8724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39838" y="5640019"/>
            <a:ext cx="536473" cy="6947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275486" y="5675147"/>
            <a:ext cx="148884" cy="2450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75537" y="5675198"/>
            <a:ext cx="148805" cy="32588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376311" y="5950242"/>
            <a:ext cx="23926" cy="10299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152740" y="5671477"/>
            <a:ext cx="230085" cy="27876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69864" y="5685269"/>
            <a:ext cx="513280" cy="58704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68415" y="5774357"/>
            <a:ext cx="594360" cy="594360"/>
          </a:xfrm>
          <a:custGeom>
            <a:avLst/>
            <a:gdLst/>
            <a:ahLst/>
            <a:cxnLst/>
            <a:rect l="l" t="t" r="r" b="b"/>
            <a:pathLst>
              <a:path w="594360" h="594360">
                <a:moveTo>
                  <a:pt x="297129" y="0"/>
                </a:moveTo>
                <a:lnTo>
                  <a:pt x="248937" y="3889"/>
                </a:lnTo>
                <a:lnTo>
                  <a:pt x="203219" y="15148"/>
                </a:lnTo>
                <a:lnTo>
                  <a:pt x="160588" y="33165"/>
                </a:lnTo>
                <a:lnTo>
                  <a:pt x="121655" y="57330"/>
                </a:lnTo>
                <a:lnTo>
                  <a:pt x="87033" y="87029"/>
                </a:lnTo>
                <a:lnTo>
                  <a:pt x="57333" y="121652"/>
                </a:lnTo>
                <a:lnTo>
                  <a:pt x="33168" y="160587"/>
                </a:lnTo>
                <a:lnTo>
                  <a:pt x="15149" y="203221"/>
                </a:lnTo>
                <a:lnTo>
                  <a:pt x="3889" y="248943"/>
                </a:lnTo>
                <a:lnTo>
                  <a:pt x="0" y="297141"/>
                </a:lnTo>
                <a:lnTo>
                  <a:pt x="3889" y="345334"/>
                </a:lnTo>
                <a:lnTo>
                  <a:pt x="15149" y="391052"/>
                </a:lnTo>
                <a:lnTo>
                  <a:pt x="33168" y="433685"/>
                </a:lnTo>
                <a:lnTo>
                  <a:pt x="57333" y="472620"/>
                </a:lnTo>
                <a:lnTo>
                  <a:pt x="87033" y="507244"/>
                </a:lnTo>
                <a:lnTo>
                  <a:pt x="121655" y="536946"/>
                </a:lnTo>
                <a:lnTo>
                  <a:pt x="160588" y="561113"/>
                </a:lnTo>
                <a:lnTo>
                  <a:pt x="203219" y="579133"/>
                </a:lnTo>
                <a:lnTo>
                  <a:pt x="248937" y="590394"/>
                </a:lnTo>
                <a:lnTo>
                  <a:pt x="297129" y="594283"/>
                </a:lnTo>
                <a:lnTo>
                  <a:pt x="346810" y="590257"/>
                </a:lnTo>
                <a:lnTo>
                  <a:pt x="393396" y="578649"/>
                </a:lnTo>
                <a:lnTo>
                  <a:pt x="436383" y="560160"/>
                </a:lnTo>
                <a:lnTo>
                  <a:pt x="475269" y="535493"/>
                </a:lnTo>
                <a:lnTo>
                  <a:pt x="509552" y="505353"/>
                </a:lnTo>
                <a:lnTo>
                  <a:pt x="538729" y="470442"/>
                </a:lnTo>
                <a:lnTo>
                  <a:pt x="562297" y="431462"/>
                </a:lnTo>
                <a:lnTo>
                  <a:pt x="579753" y="389116"/>
                </a:lnTo>
                <a:lnTo>
                  <a:pt x="590596" y="344109"/>
                </a:lnTo>
                <a:lnTo>
                  <a:pt x="594321" y="297141"/>
                </a:lnTo>
                <a:lnTo>
                  <a:pt x="590432" y="248943"/>
                </a:lnTo>
                <a:lnTo>
                  <a:pt x="579170" y="203221"/>
                </a:lnTo>
                <a:lnTo>
                  <a:pt x="561149" y="160587"/>
                </a:lnTo>
                <a:lnTo>
                  <a:pt x="536980" y="121652"/>
                </a:lnTo>
                <a:lnTo>
                  <a:pt x="507276" y="87029"/>
                </a:lnTo>
                <a:lnTo>
                  <a:pt x="472647" y="57330"/>
                </a:lnTo>
                <a:lnTo>
                  <a:pt x="433706" y="33165"/>
                </a:lnTo>
                <a:lnTo>
                  <a:pt x="391065" y="15148"/>
                </a:lnTo>
                <a:lnTo>
                  <a:pt x="345335" y="3889"/>
                </a:lnTo>
                <a:lnTo>
                  <a:pt x="2971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65619" y="5973190"/>
            <a:ext cx="97091" cy="14544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69485" y="6013069"/>
            <a:ext cx="101523" cy="10675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181912" y="6013069"/>
            <a:ext cx="81927" cy="10675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271028" y="6015431"/>
            <a:ext cx="94716" cy="10328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65796" y="6149403"/>
            <a:ext cx="21170" cy="3448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95883" y="6149403"/>
            <a:ext cx="27825" cy="3505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033233" y="6149403"/>
            <a:ext cx="29032" cy="3448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072337" y="6149403"/>
            <a:ext cx="21412" cy="3448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04023" y="6149403"/>
            <a:ext cx="36017" cy="3448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152537" y="6149403"/>
            <a:ext cx="24371" cy="3448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186154" y="6148819"/>
            <a:ext cx="35636" cy="3563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232484" y="6149403"/>
            <a:ext cx="27825" cy="3505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273378" y="6149403"/>
            <a:ext cx="26123" cy="3448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307630" y="6148819"/>
            <a:ext cx="32283" cy="3563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31859" y="3111221"/>
            <a:ext cx="774065" cy="125730"/>
          </a:xfrm>
          <a:custGeom>
            <a:avLst/>
            <a:gdLst/>
            <a:ahLst/>
            <a:cxnLst/>
            <a:rect l="l" t="t" r="r" b="b"/>
            <a:pathLst>
              <a:path w="774065" h="125730">
                <a:moveTo>
                  <a:pt x="458076" y="0"/>
                </a:moveTo>
                <a:lnTo>
                  <a:pt x="453339" y="0"/>
                </a:lnTo>
                <a:lnTo>
                  <a:pt x="448868" y="571"/>
                </a:lnTo>
                <a:lnTo>
                  <a:pt x="414005" y="26807"/>
                </a:lnTo>
                <a:lnTo>
                  <a:pt x="406247" y="54216"/>
                </a:lnTo>
                <a:lnTo>
                  <a:pt x="406260" y="69838"/>
                </a:lnTo>
                <a:lnTo>
                  <a:pt x="423037" y="109766"/>
                </a:lnTo>
                <a:lnTo>
                  <a:pt x="458076" y="125171"/>
                </a:lnTo>
                <a:lnTo>
                  <a:pt x="466539" y="124556"/>
                </a:lnTo>
                <a:lnTo>
                  <a:pt x="497372" y="103733"/>
                </a:lnTo>
                <a:lnTo>
                  <a:pt x="451789" y="103733"/>
                </a:lnTo>
                <a:lnTo>
                  <a:pt x="446303" y="102870"/>
                </a:lnTo>
                <a:lnTo>
                  <a:pt x="429869" y="61683"/>
                </a:lnTo>
                <a:lnTo>
                  <a:pt x="430631" y="49864"/>
                </a:lnTo>
                <a:lnTo>
                  <a:pt x="450977" y="21437"/>
                </a:lnTo>
                <a:lnTo>
                  <a:pt x="497437" y="21437"/>
                </a:lnTo>
                <a:lnTo>
                  <a:pt x="493560" y="15588"/>
                </a:lnTo>
                <a:lnTo>
                  <a:pt x="487997" y="10020"/>
                </a:lnTo>
                <a:lnTo>
                  <a:pt x="481584" y="5631"/>
                </a:lnTo>
                <a:lnTo>
                  <a:pt x="474460" y="2500"/>
                </a:lnTo>
                <a:lnTo>
                  <a:pt x="466625" y="624"/>
                </a:lnTo>
                <a:lnTo>
                  <a:pt x="458076" y="0"/>
                </a:lnTo>
                <a:close/>
              </a:path>
              <a:path w="774065" h="125730">
                <a:moveTo>
                  <a:pt x="335508" y="1625"/>
                </a:moveTo>
                <a:lnTo>
                  <a:pt x="311708" y="1625"/>
                </a:lnTo>
                <a:lnTo>
                  <a:pt x="311708" y="123532"/>
                </a:lnTo>
                <a:lnTo>
                  <a:pt x="335508" y="123532"/>
                </a:lnTo>
                <a:lnTo>
                  <a:pt x="335508" y="86893"/>
                </a:lnTo>
                <a:lnTo>
                  <a:pt x="351269" y="68059"/>
                </a:lnTo>
                <a:lnTo>
                  <a:pt x="377619" y="68059"/>
                </a:lnTo>
                <a:lnTo>
                  <a:pt x="369742" y="54698"/>
                </a:lnTo>
                <a:lnTo>
                  <a:pt x="335508" y="54698"/>
                </a:lnTo>
                <a:lnTo>
                  <a:pt x="335508" y="1625"/>
                </a:lnTo>
                <a:close/>
              </a:path>
              <a:path w="774065" h="125730">
                <a:moveTo>
                  <a:pt x="377619" y="68059"/>
                </a:moveTo>
                <a:lnTo>
                  <a:pt x="351269" y="68059"/>
                </a:lnTo>
                <a:lnTo>
                  <a:pt x="382600" y="123532"/>
                </a:lnTo>
                <a:lnTo>
                  <a:pt x="410324" y="123532"/>
                </a:lnTo>
                <a:lnTo>
                  <a:pt x="377619" y="68059"/>
                </a:lnTo>
                <a:close/>
              </a:path>
              <a:path w="774065" h="125730">
                <a:moveTo>
                  <a:pt x="503389" y="86271"/>
                </a:moveTo>
                <a:lnTo>
                  <a:pt x="478993" y="86271"/>
                </a:lnTo>
                <a:lnTo>
                  <a:pt x="476074" y="93912"/>
                </a:lnTo>
                <a:lnTo>
                  <a:pt x="471643" y="99369"/>
                </a:lnTo>
                <a:lnTo>
                  <a:pt x="465702" y="102642"/>
                </a:lnTo>
                <a:lnTo>
                  <a:pt x="458254" y="103733"/>
                </a:lnTo>
                <a:lnTo>
                  <a:pt x="497372" y="103733"/>
                </a:lnTo>
                <a:lnTo>
                  <a:pt x="497892" y="102962"/>
                </a:lnTo>
                <a:lnTo>
                  <a:pt x="501234" y="95158"/>
                </a:lnTo>
                <a:lnTo>
                  <a:pt x="503389" y="86271"/>
                </a:lnTo>
                <a:close/>
              </a:path>
              <a:path w="774065" h="125730">
                <a:moveTo>
                  <a:pt x="407416" y="1625"/>
                </a:moveTo>
                <a:lnTo>
                  <a:pt x="378485" y="1625"/>
                </a:lnTo>
                <a:lnTo>
                  <a:pt x="335508" y="54698"/>
                </a:lnTo>
                <a:lnTo>
                  <a:pt x="369742" y="54698"/>
                </a:lnTo>
                <a:lnTo>
                  <a:pt x="367017" y="50076"/>
                </a:lnTo>
                <a:lnTo>
                  <a:pt x="407416" y="1625"/>
                </a:lnTo>
                <a:close/>
              </a:path>
              <a:path w="774065" h="125730">
                <a:moveTo>
                  <a:pt x="497437" y="21437"/>
                </a:moveTo>
                <a:lnTo>
                  <a:pt x="458254" y="21437"/>
                </a:lnTo>
                <a:lnTo>
                  <a:pt x="465702" y="22528"/>
                </a:lnTo>
                <a:lnTo>
                  <a:pt x="471643" y="25801"/>
                </a:lnTo>
                <a:lnTo>
                  <a:pt x="476074" y="31258"/>
                </a:lnTo>
                <a:lnTo>
                  <a:pt x="478993" y="38900"/>
                </a:lnTo>
                <a:lnTo>
                  <a:pt x="503389" y="38900"/>
                </a:lnTo>
                <a:lnTo>
                  <a:pt x="501256" y="30024"/>
                </a:lnTo>
                <a:lnTo>
                  <a:pt x="497979" y="22255"/>
                </a:lnTo>
                <a:lnTo>
                  <a:pt x="497437" y="21437"/>
                </a:lnTo>
                <a:close/>
              </a:path>
              <a:path w="774065" h="125730">
                <a:moveTo>
                  <a:pt x="55638" y="22872"/>
                </a:moveTo>
                <a:lnTo>
                  <a:pt x="31838" y="22872"/>
                </a:lnTo>
                <a:lnTo>
                  <a:pt x="31838" y="123532"/>
                </a:lnTo>
                <a:lnTo>
                  <a:pt x="55638" y="123532"/>
                </a:lnTo>
                <a:lnTo>
                  <a:pt x="55638" y="22872"/>
                </a:lnTo>
                <a:close/>
              </a:path>
              <a:path w="774065" h="125730">
                <a:moveTo>
                  <a:pt x="87477" y="1625"/>
                </a:moveTo>
                <a:lnTo>
                  <a:pt x="0" y="1625"/>
                </a:lnTo>
                <a:lnTo>
                  <a:pt x="0" y="22872"/>
                </a:lnTo>
                <a:lnTo>
                  <a:pt x="87477" y="22872"/>
                </a:lnTo>
                <a:lnTo>
                  <a:pt x="87477" y="1625"/>
                </a:lnTo>
                <a:close/>
              </a:path>
              <a:path w="774065" h="125730">
                <a:moveTo>
                  <a:pt x="123456" y="1625"/>
                </a:moveTo>
                <a:lnTo>
                  <a:pt x="99669" y="1625"/>
                </a:lnTo>
                <a:lnTo>
                  <a:pt x="99669" y="81749"/>
                </a:lnTo>
                <a:lnTo>
                  <a:pt x="119317" y="117917"/>
                </a:lnTo>
                <a:lnTo>
                  <a:pt x="144513" y="124561"/>
                </a:lnTo>
                <a:lnTo>
                  <a:pt x="153702" y="123823"/>
                </a:lnTo>
                <a:lnTo>
                  <a:pt x="183782" y="103339"/>
                </a:lnTo>
                <a:lnTo>
                  <a:pt x="138010" y="103339"/>
                </a:lnTo>
                <a:lnTo>
                  <a:pt x="132854" y="101333"/>
                </a:lnTo>
                <a:lnTo>
                  <a:pt x="125336" y="93345"/>
                </a:lnTo>
                <a:lnTo>
                  <a:pt x="123456" y="87858"/>
                </a:lnTo>
                <a:lnTo>
                  <a:pt x="123456" y="1625"/>
                </a:lnTo>
                <a:close/>
              </a:path>
              <a:path w="774065" h="125730">
                <a:moveTo>
                  <a:pt x="189369" y="1625"/>
                </a:moveTo>
                <a:lnTo>
                  <a:pt x="165735" y="1625"/>
                </a:lnTo>
                <a:lnTo>
                  <a:pt x="165735" y="87858"/>
                </a:lnTo>
                <a:lnTo>
                  <a:pt x="163804" y="93345"/>
                </a:lnTo>
                <a:lnTo>
                  <a:pt x="159918" y="97332"/>
                </a:lnTo>
                <a:lnTo>
                  <a:pt x="156159" y="101333"/>
                </a:lnTo>
                <a:lnTo>
                  <a:pt x="151015" y="103339"/>
                </a:lnTo>
                <a:lnTo>
                  <a:pt x="183782" y="103339"/>
                </a:lnTo>
                <a:lnTo>
                  <a:pt x="186159" y="99007"/>
                </a:lnTo>
                <a:lnTo>
                  <a:pt x="188567" y="90817"/>
                </a:lnTo>
                <a:lnTo>
                  <a:pt x="189369" y="81749"/>
                </a:lnTo>
                <a:lnTo>
                  <a:pt x="189369" y="1625"/>
                </a:lnTo>
                <a:close/>
              </a:path>
              <a:path w="774065" h="125730">
                <a:moveTo>
                  <a:pt x="254355" y="1625"/>
                </a:moveTo>
                <a:lnTo>
                  <a:pt x="206590" y="1625"/>
                </a:lnTo>
                <a:lnTo>
                  <a:pt x="206590" y="123532"/>
                </a:lnTo>
                <a:lnTo>
                  <a:pt x="230390" y="123532"/>
                </a:lnTo>
                <a:lnTo>
                  <a:pt x="230390" y="74904"/>
                </a:lnTo>
                <a:lnTo>
                  <a:pt x="273697" y="74904"/>
                </a:lnTo>
                <a:lnTo>
                  <a:pt x="271665" y="70980"/>
                </a:lnTo>
                <a:lnTo>
                  <a:pt x="278053" y="68694"/>
                </a:lnTo>
                <a:lnTo>
                  <a:pt x="283235" y="64985"/>
                </a:lnTo>
                <a:lnTo>
                  <a:pt x="287235" y="59855"/>
                </a:lnTo>
                <a:lnTo>
                  <a:pt x="290906" y="55054"/>
                </a:lnTo>
                <a:lnTo>
                  <a:pt x="230390" y="55054"/>
                </a:lnTo>
                <a:lnTo>
                  <a:pt x="230390" y="22872"/>
                </a:lnTo>
                <a:lnTo>
                  <a:pt x="290505" y="22872"/>
                </a:lnTo>
                <a:lnTo>
                  <a:pt x="288043" y="18159"/>
                </a:lnTo>
                <a:lnTo>
                  <a:pt x="283476" y="12585"/>
                </a:lnTo>
                <a:lnTo>
                  <a:pt x="277544" y="7792"/>
                </a:lnTo>
                <a:lnTo>
                  <a:pt x="270716" y="4367"/>
                </a:lnTo>
                <a:lnTo>
                  <a:pt x="262988" y="2311"/>
                </a:lnTo>
                <a:lnTo>
                  <a:pt x="254355" y="1625"/>
                </a:lnTo>
                <a:close/>
              </a:path>
              <a:path w="774065" h="125730">
                <a:moveTo>
                  <a:pt x="273697" y="74904"/>
                </a:moveTo>
                <a:lnTo>
                  <a:pt x="247523" y="74904"/>
                </a:lnTo>
                <a:lnTo>
                  <a:pt x="271310" y="123532"/>
                </a:lnTo>
                <a:lnTo>
                  <a:pt x="298869" y="123532"/>
                </a:lnTo>
                <a:lnTo>
                  <a:pt x="273697" y="74904"/>
                </a:lnTo>
                <a:close/>
              </a:path>
              <a:path w="774065" h="125730">
                <a:moveTo>
                  <a:pt x="290505" y="22872"/>
                </a:moveTo>
                <a:lnTo>
                  <a:pt x="257962" y="22872"/>
                </a:lnTo>
                <a:lnTo>
                  <a:pt x="262115" y="24333"/>
                </a:lnTo>
                <a:lnTo>
                  <a:pt x="268516" y="30289"/>
                </a:lnTo>
                <a:lnTo>
                  <a:pt x="270116" y="34163"/>
                </a:lnTo>
                <a:lnTo>
                  <a:pt x="270116" y="43751"/>
                </a:lnTo>
                <a:lnTo>
                  <a:pt x="268516" y="47637"/>
                </a:lnTo>
                <a:lnTo>
                  <a:pt x="262115" y="53568"/>
                </a:lnTo>
                <a:lnTo>
                  <a:pt x="257962" y="55054"/>
                </a:lnTo>
                <a:lnTo>
                  <a:pt x="290906" y="55054"/>
                </a:lnTo>
                <a:lnTo>
                  <a:pt x="291693" y="54025"/>
                </a:lnTo>
                <a:lnTo>
                  <a:pt x="293916" y="47078"/>
                </a:lnTo>
                <a:lnTo>
                  <a:pt x="293916" y="38950"/>
                </a:lnTo>
                <a:lnTo>
                  <a:pt x="293263" y="31334"/>
                </a:lnTo>
                <a:lnTo>
                  <a:pt x="291306" y="24406"/>
                </a:lnTo>
                <a:lnTo>
                  <a:pt x="290505" y="22872"/>
                </a:lnTo>
                <a:close/>
              </a:path>
              <a:path w="774065" h="125730">
                <a:moveTo>
                  <a:pt x="597522" y="1625"/>
                </a:moveTo>
                <a:lnTo>
                  <a:pt x="517220" y="1625"/>
                </a:lnTo>
                <a:lnTo>
                  <a:pt x="517220" y="123532"/>
                </a:lnTo>
                <a:lnTo>
                  <a:pt x="597522" y="123532"/>
                </a:lnTo>
                <a:lnTo>
                  <a:pt x="597522" y="102298"/>
                </a:lnTo>
                <a:lnTo>
                  <a:pt x="541020" y="102298"/>
                </a:lnTo>
                <a:lnTo>
                  <a:pt x="541020" y="72707"/>
                </a:lnTo>
                <a:lnTo>
                  <a:pt x="589127" y="72707"/>
                </a:lnTo>
                <a:lnTo>
                  <a:pt x="589127" y="51447"/>
                </a:lnTo>
                <a:lnTo>
                  <a:pt x="541020" y="51447"/>
                </a:lnTo>
                <a:lnTo>
                  <a:pt x="541020" y="22872"/>
                </a:lnTo>
                <a:lnTo>
                  <a:pt x="597522" y="22872"/>
                </a:lnTo>
                <a:lnTo>
                  <a:pt x="597522" y="1625"/>
                </a:lnTo>
                <a:close/>
              </a:path>
              <a:path w="774065" h="125730">
                <a:moveTo>
                  <a:pt x="636524" y="1625"/>
                </a:moveTo>
                <a:lnTo>
                  <a:pt x="612724" y="1625"/>
                </a:lnTo>
                <a:lnTo>
                  <a:pt x="612724" y="123532"/>
                </a:lnTo>
                <a:lnTo>
                  <a:pt x="686549" y="123532"/>
                </a:lnTo>
                <a:lnTo>
                  <a:pt x="686549" y="102298"/>
                </a:lnTo>
                <a:lnTo>
                  <a:pt x="636524" y="102298"/>
                </a:lnTo>
                <a:lnTo>
                  <a:pt x="636524" y="1625"/>
                </a:lnTo>
                <a:close/>
              </a:path>
              <a:path w="774065" h="125730">
                <a:moveTo>
                  <a:pt x="720991" y="1625"/>
                </a:moveTo>
                <a:lnTo>
                  <a:pt x="697204" y="1625"/>
                </a:lnTo>
                <a:lnTo>
                  <a:pt x="697204" y="123532"/>
                </a:lnTo>
                <a:lnTo>
                  <a:pt x="773480" y="123532"/>
                </a:lnTo>
                <a:lnTo>
                  <a:pt x="773480" y="102298"/>
                </a:lnTo>
                <a:lnTo>
                  <a:pt x="720991" y="102298"/>
                </a:lnTo>
                <a:lnTo>
                  <a:pt x="720991" y="1625"/>
                </a:lnTo>
                <a:close/>
              </a:path>
            </a:pathLst>
          </a:custGeom>
          <a:solidFill>
            <a:srgbClr val="0D4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517337" y="3005467"/>
            <a:ext cx="155532" cy="15533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305356" y="3063684"/>
            <a:ext cx="239445" cy="17068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192684" y="2992939"/>
            <a:ext cx="1051247" cy="24145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284514" y="3060459"/>
            <a:ext cx="1075055" cy="121285"/>
          </a:xfrm>
          <a:custGeom>
            <a:avLst/>
            <a:gdLst/>
            <a:ahLst/>
            <a:cxnLst/>
            <a:rect l="l" t="t" r="r" b="b"/>
            <a:pathLst>
              <a:path w="1075054" h="121285">
                <a:moveTo>
                  <a:pt x="675614" y="127"/>
                </a:moveTo>
                <a:lnTo>
                  <a:pt x="627263" y="11523"/>
                </a:lnTo>
                <a:lnTo>
                  <a:pt x="604227" y="43586"/>
                </a:lnTo>
                <a:lnTo>
                  <a:pt x="602955" y="107137"/>
                </a:lnTo>
                <a:lnTo>
                  <a:pt x="602754" y="112445"/>
                </a:lnTo>
                <a:lnTo>
                  <a:pt x="608774" y="118833"/>
                </a:lnTo>
                <a:lnTo>
                  <a:pt x="612000" y="120078"/>
                </a:lnTo>
                <a:lnTo>
                  <a:pt x="620102" y="120078"/>
                </a:lnTo>
                <a:lnTo>
                  <a:pt x="623328" y="118833"/>
                </a:lnTo>
                <a:lnTo>
                  <a:pt x="629373" y="112445"/>
                </a:lnTo>
                <a:lnTo>
                  <a:pt x="629160" y="107137"/>
                </a:lnTo>
                <a:lnTo>
                  <a:pt x="629145" y="92583"/>
                </a:lnTo>
                <a:lnTo>
                  <a:pt x="752382" y="92583"/>
                </a:lnTo>
                <a:lnTo>
                  <a:pt x="752376" y="66929"/>
                </a:lnTo>
                <a:lnTo>
                  <a:pt x="629145" y="66929"/>
                </a:lnTo>
                <a:lnTo>
                  <a:pt x="629080" y="54686"/>
                </a:lnTo>
                <a:lnTo>
                  <a:pt x="662573" y="25789"/>
                </a:lnTo>
                <a:lnTo>
                  <a:pt x="675614" y="24993"/>
                </a:lnTo>
                <a:lnTo>
                  <a:pt x="742101" y="24993"/>
                </a:lnTo>
                <a:lnTo>
                  <a:pt x="739838" y="21666"/>
                </a:lnTo>
                <a:lnTo>
                  <a:pt x="728487" y="12273"/>
                </a:lnTo>
                <a:lnTo>
                  <a:pt x="713960" y="5538"/>
                </a:lnTo>
                <a:lnTo>
                  <a:pt x="696316" y="1483"/>
                </a:lnTo>
                <a:lnTo>
                  <a:pt x="675614" y="127"/>
                </a:lnTo>
                <a:close/>
              </a:path>
              <a:path w="1075054" h="121285">
                <a:moveTo>
                  <a:pt x="752382" y="92583"/>
                </a:moveTo>
                <a:lnTo>
                  <a:pt x="726516" y="92583"/>
                </a:lnTo>
                <a:lnTo>
                  <a:pt x="726478" y="112623"/>
                </a:lnTo>
                <a:lnTo>
                  <a:pt x="732586" y="118884"/>
                </a:lnTo>
                <a:lnTo>
                  <a:pt x="735698" y="120078"/>
                </a:lnTo>
                <a:lnTo>
                  <a:pt x="743407" y="120078"/>
                </a:lnTo>
                <a:lnTo>
                  <a:pt x="746531" y="118884"/>
                </a:lnTo>
                <a:lnTo>
                  <a:pt x="748804" y="116484"/>
                </a:lnTo>
                <a:lnTo>
                  <a:pt x="752514" y="112623"/>
                </a:lnTo>
                <a:lnTo>
                  <a:pt x="752534" y="112445"/>
                </a:lnTo>
                <a:lnTo>
                  <a:pt x="752386" y="107137"/>
                </a:lnTo>
                <a:lnTo>
                  <a:pt x="752382" y="92583"/>
                </a:lnTo>
                <a:close/>
              </a:path>
              <a:path w="1075054" h="121285">
                <a:moveTo>
                  <a:pt x="742101" y="24993"/>
                </a:moveTo>
                <a:lnTo>
                  <a:pt x="675614" y="24993"/>
                </a:lnTo>
                <a:lnTo>
                  <a:pt x="690809" y="25883"/>
                </a:lnTo>
                <a:lnTo>
                  <a:pt x="703541" y="28522"/>
                </a:lnTo>
                <a:lnTo>
                  <a:pt x="713655" y="32864"/>
                </a:lnTo>
                <a:lnTo>
                  <a:pt x="720991" y="38862"/>
                </a:lnTo>
                <a:lnTo>
                  <a:pt x="727659" y="46558"/>
                </a:lnTo>
                <a:lnTo>
                  <a:pt x="726605" y="54686"/>
                </a:lnTo>
                <a:lnTo>
                  <a:pt x="726516" y="66929"/>
                </a:lnTo>
                <a:lnTo>
                  <a:pt x="752376" y="66929"/>
                </a:lnTo>
                <a:lnTo>
                  <a:pt x="752372" y="51577"/>
                </a:lnTo>
                <a:lnTo>
                  <a:pt x="751233" y="43487"/>
                </a:lnTo>
                <a:lnTo>
                  <a:pt x="747527" y="32974"/>
                </a:lnTo>
                <a:lnTo>
                  <a:pt x="742101" y="24993"/>
                </a:lnTo>
                <a:close/>
              </a:path>
              <a:path w="1075054" h="121285">
                <a:moveTo>
                  <a:pt x="918465" y="27901"/>
                </a:moveTo>
                <a:lnTo>
                  <a:pt x="792441" y="27901"/>
                </a:lnTo>
                <a:lnTo>
                  <a:pt x="895286" y="28016"/>
                </a:lnTo>
                <a:lnTo>
                  <a:pt x="895286" y="41821"/>
                </a:lnTo>
                <a:lnTo>
                  <a:pt x="815238" y="48387"/>
                </a:lnTo>
                <a:lnTo>
                  <a:pt x="807288" y="50787"/>
                </a:lnTo>
                <a:lnTo>
                  <a:pt x="807288" y="70319"/>
                </a:lnTo>
                <a:lnTo>
                  <a:pt x="814082" y="73672"/>
                </a:lnTo>
                <a:lnTo>
                  <a:pt x="817689" y="74117"/>
                </a:lnTo>
                <a:lnTo>
                  <a:pt x="869175" y="74142"/>
                </a:lnTo>
                <a:lnTo>
                  <a:pt x="898220" y="116052"/>
                </a:lnTo>
                <a:lnTo>
                  <a:pt x="899502" y="117817"/>
                </a:lnTo>
                <a:lnTo>
                  <a:pt x="902944" y="120802"/>
                </a:lnTo>
                <a:lnTo>
                  <a:pt x="910589" y="120802"/>
                </a:lnTo>
                <a:lnTo>
                  <a:pt x="922896" y="105371"/>
                </a:lnTo>
                <a:lnTo>
                  <a:pt x="920457" y="102171"/>
                </a:lnTo>
                <a:lnTo>
                  <a:pt x="919721" y="101320"/>
                </a:lnTo>
                <a:lnTo>
                  <a:pt x="898791" y="71526"/>
                </a:lnTo>
                <a:lnTo>
                  <a:pt x="905860" y="68647"/>
                </a:lnTo>
                <a:lnTo>
                  <a:pt x="913434" y="62728"/>
                </a:lnTo>
                <a:lnTo>
                  <a:pt x="919408" y="52699"/>
                </a:lnTo>
                <a:lnTo>
                  <a:pt x="921677" y="37490"/>
                </a:lnTo>
                <a:lnTo>
                  <a:pt x="918465" y="27901"/>
                </a:lnTo>
                <a:close/>
              </a:path>
              <a:path w="1075054" h="121285">
                <a:moveTo>
                  <a:pt x="874560" y="990"/>
                </a:moveTo>
                <a:lnTo>
                  <a:pt x="775728" y="990"/>
                </a:lnTo>
                <a:lnTo>
                  <a:pt x="766305" y="4076"/>
                </a:lnTo>
                <a:lnTo>
                  <a:pt x="766331" y="41821"/>
                </a:lnTo>
                <a:lnTo>
                  <a:pt x="766456" y="112979"/>
                </a:lnTo>
                <a:lnTo>
                  <a:pt x="769772" y="119722"/>
                </a:lnTo>
                <a:lnTo>
                  <a:pt x="788568" y="119722"/>
                </a:lnTo>
                <a:lnTo>
                  <a:pt x="791971" y="112979"/>
                </a:lnTo>
                <a:lnTo>
                  <a:pt x="792395" y="109588"/>
                </a:lnTo>
                <a:lnTo>
                  <a:pt x="792441" y="27901"/>
                </a:lnTo>
                <a:lnTo>
                  <a:pt x="918465" y="27901"/>
                </a:lnTo>
                <a:lnTo>
                  <a:pt x="914754" y="16822"/>
                </a:lnTo>
                <a:lnTo>
                  <a:pt x="899699" y="5938"/>
                </a:lnTo>
                <a:lnTo>
                  <a:pt x="883854" y="1705"/>
                </a:lnTo>
                <a:lnTo>
                  <a:pt x="874560" y="990"/>
                </a:lnTo>
                <a:close/>
              </a:path>
              <a:path w="1075054" h="121285">
                <a:moveTo>
                  <a:pt x="938555" y="990"/>
                </a:moveTo>
                <a:lnTo>
                  <a:pt x="929855" y="3784"/>
                </a:lnTo>
                <a:lnTo>
                  <a:pt x="929855" y="24269"/>
                </a:lnTo>
                <a:lnTo>
                  <a:pt x="937831" y="27851"/>
                </a:lnTo>
                <a:lnTo>
                  <a:pt x="988860" y="27863"/>
                </a:lnTo>
                <a:lnTo>
                  <a:pt x="988860" y="112915"/>
                </a:lnTo>
                <a:lnTo>
                  <a:pt x="992441" y="120942"/>
                </a:lnTo>
                <a:lnTo>
                  <a:pt x="1012012" y="120942"/>
                </a:lnTo>
                <a:lnTo>
                  <a:pt x="1015504" y="112915"/>
                </a:lnTo>
                <a:lnTo>
                  <a:pt x="1015504" y="27863"/>
                </a:lnTo>
                <a:lnTo>
                  <a:pt x="1060640" y="27851"/>
                </a:lnTo>
                <a:lnTo>
                  <a:pt x="1065504" y="27647"/>
                </a:lnTo>
                <a:lnTo>
                  <a:pt x="1074699" y="24561"/>
                </a:lnTo>
                <a:lnTo>
                  <a:pt x="1074573" y="3784"/>
                </a:lnTo>
                <a:lnTo>
                  <a:pt x="1065428" y="1016"/>
                </a:lnTo>
                <a:lnTo>
                  <a:pt x="938555" y="990"/>
                </a:lnTo>
                <a:close/>
              </a:path>
              <a:path w="1075054" h="121285">
                <a:moveTo>
                  <a:pt x="274815" y="127"/>
                </a:moveTo>
                <a:lnTo>
                  <a:pt x="268059" y="1085"/>
                </a:lnTo>
                <a:lnTo>
                  <a:pt x="253593" y="5868"/>
                </a:lnTo>
                <a:lnTo>
                  <a:pt x="239203" y="17398"/>
                </a:lnTo>
                <a:lnTo>
                  <a:pt x="232676" y="38595"/>
                </a:lnTo>
                <a:lnTo>
                  <a:pt x="234005" y="48440"/>
                </a:lnTo>
                <a:lnTo>
                  <a:pt x="263397" y="72910"/>
                </a:lnTo>
                <a:lnTo>
                  <a:pt x="350113" y="73088"/>
                </a:lnTo>
                <a:lnTo>
                  <a:pt x="358330" y="73279"/>
                </a:lnTo>
                <a:lnTo>
                  <a:pt x="362000" y="76555"/>
                </a:lnTo>
                <a:lnTo>
                  <a:pt x="362000" y="87071"/>
                </a:lnTo>
                <a:lnTo>
                  <a:pt x="358038" y="92430"/>
                </a:lnTo>
                <a:lnTo>
                  <a:pt x="357543" y="92760"/>
                </a:lnTo>
                <a:lnTo>
                  <a:pt x="356488" y="93294"/>
                </a:lnTo>
                <a:lnTo>
                  <a:pt x="354482" y="94094"/>
                </a:lnTo>
                <a:lnTo>
                  <a:pt x="352513" y="94348"/>
                </a:lnTo>
                <a:lnTo>
                  <a:pt x="238881" y="94348"/>
                </a:lnTo>
                <a:lnTo>
                  <a:pt x="233286" y="97828"/>
                </a:lnTo>
                <a:lnTo>
                  <a:pt x="233286" y="116471"/>
                </a:lnTo>
                <a:lnTo>
                  <a:pt x="239991" y="119913"/>
                </a:lnTo>
                <a:lnTo>
                  <a:pt x="244614" y="120078"/>
                </a:lnTo>
                <a:lnTo>
                  <a:pt x="349567" y="120078"/>
                </a:lnTo>
                <a:lnTo>
                  <a:pt x="355791" y="119176"/>
                </a:lnTo>
                <a:lnTo>
                  <a:pt x="369101" y="114677"/>
                </a:lnTo>
                <a:lnTo>
                  <a:pt x="382337" y="103840"/>
                </a:lnTo>
                <a:lnTo>
                  <a:pt x="385198" y="94348"/>
                </a:lnTo>
                <a:lnTo>
                  <a:pt x="352513" y="94348"/>
                </a:lnTo>
                <a:lnTo>
                  <a:pt x="385213" y="94297"/>
                </a:lnTo>
                <a:lnTo>
                  <a:pt x="374337" y="54594"/>
                </a:lnTo>
                <a:lnTo>
                  <a:pt x="349613" y="47104"/>
                </a:lnTo>
                <a:lnTo>
                  <a:pt x="269493" y="47104"/>
                </a:lnTo>
                <a:lnTo>
                  <a:pt x="259232" y="46202"/>
                </a:lnTo>
                <a:lnTo>
                  <a:pt x="259232" y="28790"/>
                </a:lnTo>
                <a:lnTo>
                  <a:pt x="266611" y="26898"/>
                </a:lnTo>
                <a:lnTo>
                  <a:pt x="380135" y="26898"/>
                </a:lnTo>
                <a:lnTo>
                  <a:pt x="388137" y="24104"/>
                </a:lnTo>
                <a:lnTo>
                  <a:pt x="388137" y="3708"/>
                </a:lnTo>
                <a:lnTo>
                  <a:pt x="380060" y="508"/>
                </a:lnTo>
                <a:lnTo>
                  <a:pt x="375792" y="139"/>
                </a:lnTo>
                <a:lnTo>
                  <a:pt x="274815" y="127"/>
                </a:lnTo>
                <a:close/>
              </a:path>
              <a:path w="1075054" h="121285">
                <a:moveTo>
                  <a:pt x="349427" y="47078"/>
                </a:moveTo>
                <a:lnTo>
                  <a:pt x="269493" y="47104"/>
                </a:lnTo>
                <a:lnTo>
                  <a:pt x="349613" y="47104"/>
                </a:lnTo>
                <a:lnTo>
                  <a:pt x="349427" y="47078"/>
                </a:lnTo>
                <a:close/>
              </a:path>
              <a:path w="1075054" h="121285">
                <a:moveTo>
                  <a:pt x="380135" y="26898"/>
                </a:moveTo>
                <a:lnTo>
                  <a:pt x="266611" y="26898"/>
                </a:lnTo>
                <a:lnTo>
                  <a:pt x="379844" y="27000"/>
                </a:lnTo>
                <a:lnTo>
                  <a:pt x="380135" y="26898"/>
                </a:lnTo>
                <a:close/>
              </a:path>
              <a:path w="1075054" h="121285">
                <a:moveTo>
                  <a:pt x="454139" y="127"/>
                </a:moveTo>
                <a:lnTo>
                  <a:pt x="408352" y="25796"/>
                </a:lnTo>
                <a:lnTo>
                  <a:pt x="401523" y="112052"/>
                </a:lnTo>
                <a:lnTo>
                  <a:pt x="405104" y="120078"/>
                </a:lnTo>
                <a:lnTo>
                  <a:pt x="418845" y="120078"/>
                </a:lnTo>
                <a:lnTo>
                  <a:pt x="422008" y="118872"/>
                </a:lnTo>
                <a:lnTo>
                  <a:pt x="428116" y="112598"/>
                </a:lnTo>
                <a:lnTo>
                  <a:pt x="428044" y="51384"/>
                </a:lnTo>
                <a:lnTo>
                  <a:pt x="427647" y="41236"/>
                </a:lnTo>
                <a:lnTo>
                  <a:pt x="438950" y="29362"/>
                </a:lnTo>
                <a:lnTo>
                  <a:pt x="445541" y="27000"/>
                </a:lnTo>
                <a:lnTo>
                  <a:pt x="583791" y="27000"/>
                </a:lnTo>
                <a:lnTo>
                  <a:pt x="576506" y="15862"/>
                </a:lnTo>
                <a:lnTo>
                  <a:pt x="495414" y="15862"/>
                </a:lnTo>
                <a:lnTo>
                  <a:pt x="490483" y="10810"/>
                </a:lnTo>
                <a:lnTo>
                  <a:pt x="482396" y="5689"/>
                </a:lnTo>
                <a:lnTo>
                  <a:pt x="470500" y="1721"/>
                </a:lnTo>
                <a:lnTo>
                  <a:pt x="454139" y="127"/>
                </a:lnTo>
                <a:close/>
              </a:path>
              <a:path w="1075054" h="121285">
                <a:moveTo>
                  <a:pt x="525754" y="27000"/>
                </a:moveTo>
                <a:lnTo>
                  <a:pt x="464451" y="27000"/>
                </a:lnTo>
                <a:lnTo>
                  <a:pt x="472058" y="29641"/>
                </a:lnTo>
                <a:lnTo>
                  <a:pt x="483082" y="41897"/>
                </a:lnTo>
                <a:lnTo>
                  <a:pt x="482136" y="51384"/>
                </a:lnTo>
                <a:lnTo>
                  <a:pt x="482206" y="111328"/>
                </a:lnTo>
                <a:lnTo>
                  <a:pt x="485152" y="120078"/>
                </a:lnTo>
                <a:lnTo>
                  <a:pt x="499617" y="120078"/>
                </a:lnTo>
                <a:lnTo>
                  <a:pt x="502805" y="118872"/>
                </a:lnTo>
                <a:lnTo>
                  <a:pt x="505117" y="116471"/>
                </a:lnTo>
                <a:lnTo>
                  <a:pt x="508901" y="112598"/>
                </a:lnTo>
                <a:lnTo>
                  <a:pt x="508820" y="51384"/>
                </a:lnTo>
                <a:lnTo>
                  <a:pt x="507847" y="41529"/>
                </a:lnTo>
                <a:lnTo>
                  <a:pt x="518667" y="29514"/>
                </a:lnTo>
                <a:lnTo>
                  <a:pt x="525754" y="27000"/>
                </a:lnTo>
                <a:close/>
              </a:path>
              <a:path w="1075054" h="121285">
                <a:moveTo>
                  <a:pt x="583791" y="27000"/>
                </a:moveTo>
                <a:lnTo>
                  <a:pt x="545604" y="27000"/>
                </a:lnTo>
                <a:lnTo>
                  <a:pt x="553199" y="29641"/>
                </a:lnTo>
                <a:lnTo>
                  <a:pt x="563981" y="41846"/>
                </a:lnTo>
                <a:lnTo>
                  <a:pt x="562902" y="51384"/>
                </a:lnTo>
                <a:lnTo>
                  <a:pt x="562888" y="112598"/>
                </a:lnTo>
                <a:lnTo>
                  <a:pt x="569061" y="118910"/>
                </a:lnTo>
                <a:lnTo>
                  <a:pt x="572147" y="120078"/>
                </a:lnTo>
                <a:lnTo>
                  <a:pt x="579602" y="120078"/>
                </a:lnTo>
                <a:lnTo>
                  <a:pt x="582650" y="118910"/>
                </a:lnTo>
                <a:lnTo>
                  <a:pt x="588924" y="112598"/>
                </a:lnTo>
                <a:lnTo>
                  <a:pt x="588964" y="111328"/>
                </a:lnTo>
                <a:lnTo>
                  <a:pt x="589088" y="49206"/>
                </a:lnTo>
                <a:lnTo>
                  <a:pt x="587976" y="39652"/>
                </a:lnTo>
                <a:lnTo>
                  <a:pt x="584195" y="27617"/>
                </a:lnTo>
                <a:lnTo>
                  <a:pt x="583791" y="27000"/>
                </a:lnTo>
                <a:close/>
              </a:path>
              <a:path w="1075054" h="121285">
                <a:moveTo>
                  <a:pt x="535304" y="127"/>
                </a:moveTo>
                <a:lnTo>
                  <a:pt x="521265" y="1473"/>
                </a:lnTo>
                <a:lnTo>
                  <a:pt x="510501" y="4887"/>
                </a:lnTo>
                <a:lnTo>
                  <a:pt x="502643" y="9433"/>
                </a:lnTo>
                <a:lnTo>
                  <a:pt x="497319" y="14173"/>
                </a:lnTo>
                <a:lnTo>
                  <a:pt x="496684" y="14693"/>
                </a:lnTo>
                <a:lnTo>
                  <a:pt x="495414" y="15862"/>
                </a:lnTo>
                <a:lnTo>
                  <a:pt x="576506" y="15862"/>
                </a:lnTo>
                <a:lnTo>
                  <a:pt x="576224" y="15430"/>
                </a:lnTo>
                <a:lnTo>
                  <a:pt x="568391" y="8753"/>
                </a:lnTo>
                <a:lnTo>
                  <a:pt x="558936" y="3968"/>
                </a:lnTo>
                <a:lnTo>
                  <a:pt x="547895" y="1089"/>
                </a:lnTo>
                <a:lnTo>
                  <a:pt x="535304" y="127"/>
                </a:lnTo>
                <a:close/>
              </a:path>
              <a:path w="1075054" h="121285">
                <a:moveTo>
                  <a:pt x="18529" y="43484"/>
                </a:moveTo>
                <a:lnTo>
                  <a:pt x="8953" y="43484"/>
                </a:lnTo>
                <a:lnTo>
                  <a:pt x="5334" y="44754"/>
                </a:lnTo>
                <a:lnTo>
                  <a:pt x="177" y="50139"/>
                </a:lnTo>
                <a:lnTo>
                  <a:pt x="228" y="113639"/>
                </a:lnTo>
                <a:lnTo>
                  <a:pt x="5321" y="118884"/>
                </a:lnTo>
                <a:lnTo>
                  <a:pt x="8216" y="119951"/>
                </a:lnTo>
                <a:lnTo>
                  <a:pt x="77889" y="120078"/>
                </a:lnTo>
                <a:lnTo>
                  <a:pt x="90548" y="119433"/>
                </a:lnTo>
                <a:lnTo>
                  <a:pt x="107402" y="116532"/>
                </a:lnTo>
                <a:lnTo>
                  <a:pt x="125511" y="109920"/>
                </a:lnTo>
                <a:lnTo>
                  <a:pt x="141935" y="98145"/>
                </a:lnTo>
                <a:lnTo>
                  <a:pt x="144795" y="93218"/>
                </a:lnTo>
                <a:lnTo>
                  <a:pt x="26923" y="93218"/>
                </a:lnTo>
                <a:lnTo>
                  <a:pt x="26885" y="49911"/>
                </a:lnTo>
                <a:lnTo>
                  <a:pt x="22123" y="44754"/>
                </a:lnTo>
                <a:lnTo>
                  <a:pt x="18529" y="43484"/>
                </a:lnTo>
                <a:close/>
              </a:path>
              <a:path w="1075054" h="121285">
                <a:moveTo>
                  <a:pt x="145793" y="26581"/>
                </a:moveTo>
                <a:lnTo>
                  <a:pt x="80302" y="26581"/>
                </a:lnTo>
                <a:lnTo>
                  <a:pt x="89194" y="27041"/>
                </a:lnTo>
                <a:lnTo>
                  <a:pt x="103127" y="29527"/>
                </a:lnTo>
                <a:lnTo>
                  <a:pt x="117388" y="35700"/>
                </a:lnTo>
                <a:lnTo>
                  <a:pt x="127266" y="47218"/>
                </a:lnTo>
                <a:lnTo>
                  <a:pt x="128207" y="50296"/>
                </a:lnTo>
                <a:lnTo>
                  <a:pt x="129389" y="57943"/>
                </a:lnTo>
                <a:lnTo>
                  <a:pt x="128497" y="68153"/>
                </a:lnTo>
                <a:lnTo>
                  <a:pt x="95154" y="92224"/>
                </a:lnTo>
                <a:lnTo>
                  <a:pt x="80797" y="93218"/>
                </a:lnTo>
                <a:lnTo>
                  <a:pt x="144795" y="93218"/>
                </a:lnTo>
                <a:lnTo>
                  <a:pt x="154133" y="77131"/>
                </a:lnTo>
                <a:lnTo>
                  <a:pt x="155713" y="55772"/>
                </a:lnTo>
                <a:lnTo>
                  <a:pt x="151698" y="38098"/>
                </a:lnTo>
                <a:lnTo>
                  <a:pt x="147116" y="28143"/>
                </a:lnTo>
                <a:lnTo>
                  <a:pt x="145793" y="26581"/>
                </a:lnTo>
                <a:close/>
              </a:path>
              <a:path w="1075054" h="121285">
                <a:moveTo>
                  <a:pt x="80568" y="0"/>
                </a:moveTo>
                <a:lnTo>
                  <a:pt x="11391" y="0"/>
                </a:lnTo>
                <a:lnTo>
                  <a:pt x="7454" y="152"/>
                </a:lnTo>
                <a:lnTo>
                  <a:pt x="38" y="3149"/>
                </a:lnTo>
                <a:lnTo>
                  <a:pt x="0" y="19710"/>
                </a:lnTo>
                <a:lnTo>
                  <a:pt x="5702" y="25514"/>
                </a:lnTo>
                <a:lnTo>
                  <a:pt x="8394" y="26593"/>
                </a:lnTo>
                <a:lnTo>
                  <a:pt x="145793" y="26581"/>
                </a:lnTo>
                <a:lnTo>
                  <a:pt x="140388" y="20200"/>
                </a:lnTo>
                <a:lnTo>
                  <a:pt x="127868" y="10942"/>
                </a:lnTo>
                <a:lnTo>
                  <a:pt x="108335" y="3249"/>
                </a:lnTo>
                <a:lnTo>
                  <a:pt x="80568" y="0"/>
                </a:lnTo>
                <a:close/>
              </a:path>
              <a:path w="1075054" h="121285">
                <a:moveTo>
                  <a:pt x="203085" y="38087"/>
                </a:moveTo>
                <a:lnTo>
                  <a:pt x="185750" y="38087"/>
                </a:lnTo>
                <a:lnTo>
                  <a:pt x="180581" y="43256"/>
                </a:lnTo>
                <a:lnTo>
                  <a:pt x="180581" y="77101"/>
                </a:lnTo>
                <a:lnTo>
                  <a:pt x="185750" y="82181"/>
                </a:lnTo>
                <a:lnTo>
                  <a:pt x="203085" y="82181"/>
                </a:lnTo>
                <a:lnTo>
                  <a:pt x="208254" y="77101"/>
                </a:lnTo>
                <a:lnTo>
                  <a:pt x="208254" y="43256"/>
                </a:lnTo>
                <a:lnTo>
                  <a:pt x="203085" y="38087"/>
                </a:lnTo>
                <a:close/>
              </a:path>
            </a:pathLst>
          </a:custGeom>
          <a:solidFill>
            <a:srgbClr val="EB6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773576" y="3038523"/>
            <a:ext cx="0" cy="134620"/>
          </a:xfrm>
          <a:custGeom>
            <a:avLst/>
            <a:gdLst/>
            <a:ahLst/>
            <a:cxnLst/>
            <a:rect l="l" t="t" r="r" b="b"/>
            <a:pathLst>
              <a:path h="134619">
                <a:moveTo>
                  <a:pt x="0" y="0"/>
                </a:moveTo>
                <a:lnTo>
                  <a:pt x="0" y="134619"/>
                </a:lnTo>
              </a:path>
            </a:pathLst>
          </a:custGeom>
          <a:ln w="14465">
            <a:solidFill>
              <a:srgbClr val="ED1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713994" y="3032173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164" y="0"/>
                </a:lnTo>
              </a:path>
            </a:pathLst>
          </a:custGeom>
          <a:ln w="12700">
            <a:solidFill>
              <a:srgbClr val="ED1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815390" y="3066418"/>
            <a:ext cx="106045" cy="109220"/>
          </a:xfrm>
          <a:custGeom>
            <a:avLst/>
            <a:gdLst/>
            <a:ahLst/>
            <a:cxnLst/>
            <a:rect l="l" t="t" r="r" b="b"/>
            <a:pathLst>
              <a:path w="106045" h="109219">
                <a:moveTo>
                  <a:pt x="53594" y="0"/>
                </a:moveTo>
                <a:lnTo>
                  <a:pt x="32329" y="4139"/>
                </a:lnTo>
                <a:lnTo>
                  <a:pt x="15338" y="15573"/>
                </a:lnTo>
                <a:lnTo>
                  <a:pt x="4077" y="32821"/>
                </a:lnTo>
                <a:lnTo>
                  <a:pt x="0" y="54406"/>
                </a:lnTo>
                <a:lnTo>
                  <a:pt x="3936" y="76340"/>
                </a:lnTo>
                <a:lnTo>
                  <a:pt x="14962" y="93476"/>
                </a:lnTo>
                <a:lnTo>
                  <a:pt x="31905" y="104629"/>
                </a:lnTo>
                <a:lnTo>
                  <a:pt x="53594" y="108610"/>
                </a:lnTo>
                <a:lnTo>
                  <a:pt x="67120" y="107198"/>
                </a:lnTo>
                <a:lnTo>
                  <a:pt x="79614" y="103152"/>
                </a:lnTo>
                <a:lnTo>
                  <a:pt x="90439" y="96758"/>
                </a:lnTo>
                <a:lnTo>
                  <a:pt x="91831" y="95377"/>
                </a:lnTo>
                <a:lnTo>
                  <a:pt x="53594" y="95377"/>
                </a:lnTo>
                <a:lnTo>
                  <a:pt x="38710" y="92895"/>
                </a:lnTo>
                <a:lnTo>
                  <a:pt x="26650" y="85880"/>
                </a:lnTo>
                <a:lnTo>
                  <a:pt x="18125" y="74974"/>
                </a:lnTo>
                <a:lnTo>
                  <a:pt x="13843" y="60820"/>
                </a:lnTo>
                <a:lnTo>
                  <a:pt x="104914" y="60820"/>
                </a:lnTo>
                <a:lnTo>
                  <a:pt x="105625" y="60172"/>
                </a:lnTo>
                <a:lnTo>
                  <a:pt x="105702" y="59334"/>
                </a:lnTo>
                <a:lnTo>
                  <a:pt x="105898" y="48628"/>
                </a:lnTo>
                <a:lnTo>
                  <a:pt x="13843" y="48628"/>
                </a:lnTo>
                <a:lnTo>
                  <a:pt x="18211" y="33876"/>
                </a:lnTo>
                <a:lnTo>
                  <a:pt x="26765" y="22509"/>
                </a:lnTo>
                <a:lnTo>
                  <a:pt x="38796" y="15197"/>
                </a:lnTo>
                <a:lnTo>
                  <a:pt x="53594" y="12611"/>
                </a:lnTo>
                <a:lnTo>
                  <a:pt x="89992" y="12611"/>
                </a:lnTo>
                <a:lnTo>
                  <a:pt x="86008" y="9156"/>
                </a:lnTo>
                <a:lnTo>
                  <a:pt x="76488" y="4135"/>
                </a:lnTo>
                <a:lnTo>
                  <a:pt x="65602" y="1050"/>
                </a:lnTo>
                <a:lnTo>
                  <a:pt x="53594" y="0"/>
                </a:lnTo>
                <a:close/>
              </a:path>
              <a:path w="106045" h="109219">
                <a:moveTo>
                  <a:pt x="89763" y="79933"/>
                </a:moveTo>
                <a:lnTo>
                  <a:pt x="89369" y="80175"/>
                </a:lnTo>
                <a:lnTo>
                  <a:pt x="89090" y="80530"/>
                </a:lnTo>
                <a:lnTo>
                  <a:pt x="81974" y="87179"/>
                </a:lnTo>
                <a:lnTo>
                  <a:pt x="72966" y="91801"/>
                </a:lnTo>
                <a:lnTo>
                  <a:pt x="63146" y="94500"/>
                </a:lnTo>
                <a:lnTo>
                  <a:pt x="53594" y="95377"/>
                </a:lnTo>
                <a:lnTo>
                  <a:pt x="91831" y="95377"/>
                </a:lnTo>
                <a:lnTo>
                  <a:pt x="98958" y="88303"/>
                </a:lnTo>
                <a:lnTo>
                  <a:pt x="99504" y="87604"/>
                </a:lnTo>
                <a:lnTo>
                  <a:pt x="99377" y="86575"/>
                </a:lnTo>
                <a:lnTo>
                  <a:pt x="91097" y="79946"/>
                </a:lnTo>
                <a:lnTo>
                  <a:pt x="89763" y="79933"/>
                </a:lnTo>
                <a:close/>
              </a:path>
              <a:path w="106045" h="109219">
                <a:moveTo>
                  <a:pt x="89992" y="12611"/>
                </a:moveTo>
                <a:lnTo>
                  <a:pt x="53594" y="12611"/>
                </a:lnTo>
                <a:lnTo>
                  <a:pt x="69837" y="15063"/>
                </a:lnTo>
                <a:lnTo>
                  <a:pt x="82148" y="22151"/>
                </a:lnTo>
                <a:lnTo>
                  <a:pt x="90103" y="33474"/>
                </a:lnTo>
                <a:lnTo>
                  <a:pt x="93281" y="48628"/>
                </a:lnTo>
                <a:lnTo>
                  <a:pt x="105898" y="48628"/>
                </a:lnTo>
                <a:lnTo>
                  <a:pt x="105937" y="46491"/>
                </a:lnTo>
                <a:lnTo>
                  <a:pt x="104024" y="34888"/>
                </a:lnTo>
                <a:lnTo>
                  <a:pt x="100003" y="24678"/>
                </a:lnTo>
                <a:lnTo>
                  <a:pt x="93916" y="16014"/>
                </a:lnTo>
                <a:lnTo>
                  <a:pt x="89992" y="12611"/>
                </a:lnTo>
                <a:close/>
              </a:path>
            </a:pathLst>
          </a:custGeom>
          <a:solidFill>
            <a:srgbClr val="ED1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950833" y="3025466"/>
            <a:ext cx="0" cy="148590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0"/>
                </a:moveTo>
                <a:lnTo>
                  <a:pt x="0" y="148589"/>
                </a:lnTo>
              </a:path>
            </a:pathLst>
          </a:custGeom>
          <a:ln w="13436">
            <a:solidFill>
              <a:srgbClr val="ED1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976805" y="3066418"/>
            <a:ext cx="106045" cy="109220"/>
          </a:xfrm>
          <a:custGeom>
            <a:avLst/>
            <a:gdLst/>
            <a:ahLst/>
            <a:cxnLst/>
            <a:rect l="l" t="t" r="r" b="b"/>
            <a:pathLst>
              <a:path w="106045" h="109219">
                <a:moveTo>
                  <a:pt x="53581" y="0"/>
                </a:moveTo>
                <a:lnTo>
                  <a:pt x="32323" y="4139"/>
                </a:lnTo>
                <a:lnTo>
                  <a:pt x="15336" y="15573"/>
                </a:lnTo>
                <a:lnTo>
                  <a:pt x="4076" y="32821"/>
                </a:lnTo>
                <a:lnTo>
                  <a:pt x="0" y="54406"/>
                </a:lnTo>
                <a:lnTo>
                  <a:pt x="3935" y="76340"/>
                </a:lnTo>
                <a:lnTo>
                  <a:pt x="14960" y="93476"/>
                </a:lnTo>
                <a:lnTo>
                  <a:pt x="31900" y="104629"/>
                </a:lnTo>
                <a:lnTo>
                  <a:pt x="53581" y="108610"/>
                </a:lnTo>
                <a:lnTo>
                  <a:pt x="67109" y="107198"/>
                </a:lnTo>
                <a:lnTo>
                  <a:pt x="79608" y="103152"/>
                </a:lnTo>
                <a:lnTo>
                  <a:pt x="90437" y="96758"/>
                </a:lnTo>
                <a:lnTo>
                  <a:pt x="91830" y="95377"/>
                </a:lnTo>
                <a:lnTo>
                  <a:pt x="53581" y="95377"/>
                </a:lnTo>
                <a:lnTo>
                  <a:pt x="38699" y="92895"/>
                </a:lnTo>
                <a:lnTo>
                  <a:pt x="26643" y="85880"/>
                </a:lnTo>
                <a:lnTo>
                  <a:pt x="18117" y="74974"/>
                </a:lnTo>
                <a:lnTo>
                  <a:pt x="13830" y="60820"/>
                </a:lnTo>
                <a:lnTo>
                  <a:pt x="104914" y="60820"/>
                </a:lnTo>
                <a:lnTo>
                  <a:pt x="105613" y="60172"/>
                </a:lnTo>
                <a:lnTo>
                  <a:pt x="105702" y="59334"/>
                </a:lnTo>
                <a:lnTo>
                  <a:pt x="105898" y="48628"/>
                </a:lnTo>
                <a:lnTo>
                  <a:pt x="13830" y="48628"/>
                </a:lnTo>
                <a:lnTo>
                  <a:pt x="18205" y="33876"/>
                </a:lnTo>
                <a:lnTo>
                  <a:pt x="26762" y="22509"/>
                </a:lnTo>
                <a:lnTo>
                  <a:pt x="38790" y="15197"/>
                </a:lnTo>
                <a:lnTo>
                  <a:pt x="53581" y="12611"/>
                </a:lnTo>
                <a:lnTo>
                  <a:pt x="89993" y="12611"/>
                </a:lnTo>
                <a:lnTo>
                  <a:pt x="86012" y="9156"/>
                </a:lnTo>
                <a:lnTo>
                  <a:pt x="76487" y="4135"/>
                </a:lnTo>
                <a:lnTo>
                  <a:pt x="65593" y="1050"/>
                </a:lnTo>
                <a:lnTo>
                  <a:pt x="53581" y="0"/>
                </a:lnTo>
                <a:close/>
              </a:path>
              <a:path w="106045" h="109219">
                <a:moveTo>
                  <a:pt x="89763" y="79933"/>
                </a:moveTo>
                <a:lnTo>
                  <a:pt x="89357" y="80175"/>
                </a:lnTo>
                <a:lnTo>
                  <a:pt x="89090" y="80530"/>
                </a:lnTo>
                <a:lnTo>
                  <a:pt x="81974" y="87179"/>
                </a:lnTo>
                <a:lnTo>
                  <a:pt x="72964" y="91801"/>
                </a:lnTo>
                <a:lnTo>
                  <a:pt x="63140" y="94500"/>
                </a:lnTo>
                <a:lnTo>
                  <a:pt x="53581" y="95377"/>
                </a:lnTo>
                <a:lnTo>
                  <a:pt x="91830" y="95377"/>
                </a:lnTo>
                <a:lnTo>
                  <a:pt x="98958" y="88303"/>
                </a:lnTo>
                <a:lnTo>
                  <a:pt x="99504" y="87604"/>
                </a:lnTo>
                <a:lnTo>
                  <a:pt x="99364" y="86575"/>
                </a:lnTo>
                <a:lnTo>
                  <a:pt x="91084" y="79946"/>
                </a:lnTo>
                <a:lnTo>
                  <a:pt x="89763" y="79933"/>
                </a:lnTo>
                <a:close/>
              </a:path>
              <a:path w="106045" h="109219">
                <a:moveTo>
                  <a:pt x="89993" y="12611"/>
                </a:moveTo>
                <a:lnTo>
                  <a:pt x="53581" y="12611"/>
                </a:lnTo>
                <a:lnTo>
                  <a:pt x="69832" y="15063"/>
                </a:lnTo>
                <a:lnTo>
                  <a:pt x="82146" y="22151"/>
                </a:lnTo>
                <a:lnTo>
                  <a:pt x="90103" y="33474"/>
                </a:lnTo>
                <a:lnTo>
                  <a:pt x="93281" y="48628"/>
                </a:lnTo>
                <a:lnTo>
                  <a:pt x="105898" y="48628"/>
                </a:lnTo>
                <a:lnTo>
                  <a:pt x="105937" y="46491"/>
                </a:lnTo>
                <a:lnTo>
                  <a:pt x="104024" y="34888"/>
                </a:lnTo>
                <a:lnTo>
                  <a:pt x="100003" y="24678"/>
                </a:lnTo>
                <a:lnTo>
                  <a:pt x="93916" y="16014"/>
                </a:lnTo>
                <a:lnTo>
                  <a:pt x="89993" y="12611"/>
                </a:lnTo>
                <a:close/>
              </a:path>
            </a:pathLst>
          </a:custGeom>
          <a:solidFill>
            <a:srgbClr val="ED1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103456" y="3025463"/>
            <a:ext cx="81280" cy="148590"/>
          </a:xfrm>
          <a:custGeom>
            <a:avLst/>
            <a:gdLst/>
            <a:ahLst/>
            <a:cxnLst/>
            <a:rect l="l" t="t" r="r" b="b"/>
            <a:pathLst>
              <a:path w="81279" h="148589">
                <a:moveTo>
                  <a:pt x="12484" y="0"/>
                </a:moveTo>
                <a:lnTo>
                  <a:pt x="736" y="0"/>
                </a:lnTo>
                <a:lnTo>
                  <a:pt x="0" y="736"/>
                </a:lnTo>
                <a:lnTo>
                  <a:pt x="0" y="147370"/>
                </a:lnTo>
                <a:lnTo>
                  <a:pt x="736" y="148120"/>
                </a:lnTo>
                <a:lnTo>
                  <a:pt x="12484" y="148120"/>
                </a:lnTo>
                <a:lnTo>
                  <a:pt x="13220" y="147370"/>
                </a:lnTo>
                <a:lnTo>
                  <a:pt x="13220" y="100152"/>
                </a:lnTo>
                <a:lnTo>
                  <a:pt x="32245" y="100152"/>
                </a:lnTo>
                <a:lnTo>
                  <a:pt x="23939" y="92468"/>
                </a:lnTo>
                <a:lnTo>
                  <a:pt x="31829" y="85178"/>
                </a:lnTo>
                <a:lnTo>
                  <a:pt x="13220" y="85178"/>
                </a:lnTo>
                <a:lnTo>
                  <a:pt x="13220" y="736"/>
                </a:lnTo>
                <a:lnTo>
                  <a:pt x="12484" y="0"/>
                </a:lnTo>
                <a:close/>
              </a:path>
              <a:path w="81279" h="148589">
                <a:moveTo>
                  <a:pt x="32245" y="100152"/>
                </a:moveTo>
                <a:lnTo>
                  <a:pt x="13220" y="100152"/>
                </a:lnTo>
                <a:lnTo>
                  <a:pt x="65595" y="147967"/>
                </a:lnTo>
                <a:lnTo>
                  <a:pt x="65989" y="148120"/>
                </a:lnTo>
                <a:lnTo>
                  <a:pt x="80136" y="148120"/>
                </a:lnTo>
                <a:lnTo>
                  <a:pt x="80873" y="147370"/>
                </a:lnTo>
                <a:lnTo>
                  <a:pt x="80873" y="145389"/>
                </a:lnTo>
                <a:lnTo>
                  <a:pt x="80683" y="144957"/>
                </a:lnTo>
                <a:lnTo>
                  <a:pt x="32245" y="100152"/>
                </a:lnTo>
                <a:close/>
              </a:path>
              <a:path w="81279" h="148589">
                <a:moveTo>
                  <a:pt x="74129" y="42621"/>
                </a:moveTo>
                <a:lnTo>
                  <a:pt x="59359" y="42621"/>
                </a:lnTo>
                <a:lnTo>
                  <a:pt x="58953" y="42773"/>
                </a:lnTo>
                <a:lnTo>
                  <a:pt x="13220" y="85178"/>
                </a:lnTo>
                <a:lnTo>
                  <a:pt x="31829" y="85178"/>
                </a:lnTo>
                <a:lnTo>
                  <a:pt x="74688" y="45580"/>
                </a:lnTo>
                <a:lnTo>
                  <a:pt x="74866" y="45135"/>
                </a:lnTo>
                <a:lnTo>
                  <a:pt x="74866" y="43357"/>
                </a:lnTo>
                <a:lnTo>
                  <a:pt x="74129" y="42621"/>
                </a:lnTo>
                <a:close/>
              </a:path>
            </a:pathLst>
          </a:custGeom>
          <a:solidFill>
            <a:srgbClr val="ED1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184990" y="3066218"/>
            <a:ext cx="107314" cy="109220"/>
          </a:xfrm>
          <a:custGeom>
            <a:avLst/>
            <a:gdLst/>
            <a:ahLst/>
            <a:cxnLst/>
            <a:rect l="l" t="t" r="r" b="b"/>
            <a:pathLst>
              <a:path w="107315" h="109219">
                <a:moveTo>
                  <a:pt x="53568" y="0"/>
                </a:moveTo>
                <a:lnTo>
                  <a:pt x="32104" y="4098"/>
                </a:lnTo>
                <a:lnTo>
                  <a:pt x="15144" y="15497"/>
                </a:lnTo>
                <a:lnTo>
                  <a:pt x="4005" y="32854"/>
                </a:lnTo>
                <a:lnTo>
                  <a:pt x="0" y="54825"/>
                </a:lnTo>
                <a:lnTo>
                  <a:pt x="3933" y="76666"/>
                </a:lnTo>
                <a:lnTo>
                  <a:pt x="14954" y="93735"/>
                </a:lnTo>
                <a:lnTo>
                  <a:pt x="31889" y="104846"/>
                </a:lnTo>
                <a:lnTo>
                  <a:pt x="53568" y="108813"/>
                </a:lnTo>
                <a:lnTo>
                  <a:pt x="75249" y="104846"/>
                </a:lnTo>
                <a:lnTo>
                  <a:pt x="89376" y="95580"/>
                </a:lnTo>
                <a:lnTo>
                  <a:pt x="53568" y="95580"/>
                </a:lnTo>
                <a:lnTo>
                  <a:pt x="37247" y="92587"/>
                </a:lnTo>
                <a:lnTo>
                  <a:pt x="24495" y="84204"/>
                </a:lnTo>
                <a:lnTo>
                  <a:pt x="16196" y="71320"/>
                </a:lnTo>
                <a:lnTo>
                  <a:pt x="13233" y="54825"/>
                </a:lnTo>
                <a:lnTo>
                  <a:pt x="16247" y="37990"/>
                </a:lnTo>
                <a:lnTo>
                  <a:pt x="24633" y="24690"/>
                </a:lnTo>
                <a:lnTo>
                  <a:pt x="37402" y="15954"/>
                </a:lnTo>
                <a:lnTo>
                  <a:pt x="53568" y="12814"/>
                </a:lnTo>
                <a:lnTo>
                  <a:pt x="88011" y="12814"/>
                </a:lnTo>
                <a:lnTo>
                  <a:pt x="75040" y="4098"/>
                </a:lnTo>
                <a:lnTo>
                  <a:pt x="53568" y="0"/>
                </a:lnTo>
                <a:close/>
              </a:path>
              <a:path w="107315" h="109219">
                <a:moveTo>
                  <a:pt x="88011" y="12814"/>
                </a:moveTo>
                <a:lnTo>
                  <a:pt x="53568" y="12814"/>
                </a:lnTo>
                <a:lnTo>
                  <a:pt x="69738" y="15954"/>
                </a:lnTo>
                <a:lnTo>
                  <a:pt x="82516" y="24690"/>
                </a:lnTo>
                <a:lnTo>
                  <a:pt x="90910" y="37990"/>
                </a:lnTo>
                <a:lnTo>
                  <a:pt x="93929" y="54825"/>
                </a:lnTo>
                <a:lnTo>
                  <a:pt x="90964" y="71320"/>
                </a:lnTo>
                <a:lnTo>
                  <a:pt x="82659" y="84204"/>
                </a:lnTo>
                <a:lnTo>
                  <a:pt x="69899" y="92587"/>
                </a:lnTo>
                <a:lnTo>
                  <a:pt x="53568" y="95580"/>
                </a:lnTo>
                <a:lnTo>
                  <a:pt x="89376" y="95580"/>
                </a:lnTo>
                <a:lnTo>
                  <a:pt x="92189" y="93735"/>
                </a:lnTo>
                <a:lnTo>
                  <a:pt x="103214" y="76666"/>
                </a:lnTo>
                <a:lnTo>
                  <a:pt x="107149" y="54825"/>
                </a:lnTo>
                <a:lnTo>
                  <a:pt x="103144" y="32854"/>
                </a:lnTo>
                <a:lnTo>
                  <a:pt x="92003" y="15497"/>
                </a:lnTo>
                <a:lnTo>
                  <a:pt x="88011" y="12814"/>
                </a:lnTo>
                <a:close/>
              </a:path>
            </a:pathLst>
          </a:custGeom>
          <a:solidFill>
            <a:srgbClr val="ED1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312249" y="3066009"/>
            <a:ext cx="165100" cy="107950"/>
          </a:xfrm>
          <a:custGeom>
            <a:avLst/>
            <a:gdLst/>
            <a:ahLst/>
            <a:cxnLst/>
            <a:rect l="l" t="t" r="r" b="b"/>
            <a:pathLst>
              <a:path w="165100" h="107950">
                <a:moveTo>
                  <a:pt x="12064" y="2070"/>
                </a:moveTo>
                <a:lnTo>
                  <a:pt x="749" y="2070"/>
                </a:lnTo>
                <a:lnTo>
                  <a:pt x="12" y="2794"/>
                </a:lnTo>
                <a:lnTo>
                  <a:pt x="0" y="106832"/>
                </a:lnTo>
                <a:lnTo>
                  <a:pt x="749" y="107569"/>
                </a:lnTo>
                <a:lnTo>
                  <a:pt x="12699" y="107569"/>
                </a:lnTo>
                <a:lnTo>
                  <a:pt x="13436" y="106832"/>
                </a:lnTo>
                <a:lnTo>
                  <a:pt x="13545" y="44678"/>
                </a:lnTo>
                <a:lnTo>
                  <a:pt x="15716" y="32237"/>
                </a:lnTo>
                <a:lnTo>
                  <a:pt x="22102" y="22036"/>
                </a:lnTo>
                <a:lnTo>
                  <a:pt x="31915" y="15398"/>
                </a:lnTo>
                <a:lnTo>
                  <a:pt x="33835" y="15036"/>
                </a:lnTo>
                <a:lnTo>
                  <a:pt x="12953" y="15036"/>
                </a:lnTo>
                <a:lnTo>
                  <a:pt x="12801" y="2794"/>
                </a:lnTo>
                <a:lnTo>
                  <a:pt x="12064" y="2070"/>
                </a:lnTo>
                <a:close/>
              </a:path>
              <a:path w="165100" h="107950">
                <a:moveTo>
                  <a:pt x="76516" y="13030"/>
                </a:moveTo>
                <a:lnTo>
                  <a:pt x="44475" y="13030"/>
                </a:lnTo>
                <a:lnTo>
                  <a:pt x="57120" y="15398"/>
                </a:lnTo>
                <a:lnTo>
                  <a:pt x="66997" y="22036"/>
                </a:lnTo>
                <a:lnTo>
                  <a:pt x="73423" y="32237"/>
                </a:lnTo>
                <a:lnTo>
                  <a:pt x="75608" y="44678"/>
                </a:lnTo>
                <a:lnTo>
                  <a:pt x="75717" y="106832"/>
                </a:lnTo>
                <a:lnTo>
                  <a:pt x="76466" y="107569"/>
                </a:lnTo>
                <a:lnTo>
                  <a:pt x="88417" y="107569"/>
                </a:lnTo>
                <a:lnTo>
                  <a:pt x="89153" y="106832"/>
                </a:lnTo>
                <a:lnTo>
                  <a:pt x="89262" y="44678"/>
                </a:lnTo>
                <a:lnTo>
                  <a:pt x="91449" y="32156"/>
                </a:lnTo>
                <a:lnTo>
                  <a:pt x="97476" y="22529"/>
                </a:lnTo>
                <a:lnTo>
                  <a:pt x="82638" y="22529"/>
                </a:lnTo>
                <a:lnTo>
                  <a:pt x="76516" y="13030"/>
                </a:lnTo>
                <a:close/>
              </a:path>
              <a:path w="165100" h="107950">
                <a:moveTo>
                  <a:pt x="152685" y="12814"/>
                </a:moveTo>
                <a:lnTo>
                  <a:pt x="120408" y="12814"/>
                </a:lnTo>
                <a:lnTo>
                  <a:pt x="132968" y="15155"/>
                </a:lnTo>
                <a:lnTo>
                  <a:pt x="142781" y="21712"/>
                </a:lnTo>
                <a:lnTo>
                  <a:pt x="149167" y="31786"/>
                </a:lnTo>
                <a:lnTo>
                  <a:pt x="151447" y="44678"/>
                </a:lnTo>
                <a:lnTo>
                  <a:pt x="151447" y="106832"/>
                </a:lnTo>
                <a:lnTo>
                  <a:pt x="152196" y="107569"/>
                </a:lnTo>
                <a:lnTo>
                  <a:pt x="164134" y="107569"/>
                </a:lnTo>
                <a:lnTo>
                  <a:pt x="164884" y="106832"/>
                </a:lnTo>
                <a:lnTo>
                  <a:pt x="164884" y="44678"/>
                </a:lnTo>
                <a:lnTo>
                  <a:pt x="161617" y="26601"/>
                </a:lnTo>
                <a:lnTo>
                  <a:pt x="152685" y="12814"/>
                </a:lnTo>
                <a:close/>
              </a:path>
              <a:path w="165100" h="107950">
                <a:moveTo>
                  <a:pt x="120408" y="0"/>
                </a:moveTo>
                <a:lnTo>
                  <a:pt x="108477" y="1577"/>
                </a:lnTo>
                <a:lnTo>
                  <a:pt x="97866" y="6083"/>
                </a:lnTo>
                <a:lnTo>
                  <a:pt x="89083" y="13180"/>
                </a:lnTo>
                <a:lnTo>
                  <a:pt x="82638" y="22529"/>
                </a:lnTo>
                <a:lnTo>
                  <a:pt x="97476" y="22529"/>
                </a:lnTo>
                <a:lnTo>
                  <a:pt x="97880" y="21885"/>
                </a:lnTo>
                <a:lnTo>
                  <a:pt x="107761" y="15200"/>
                </a:lnTo>
                <a:lnTo>
                  <a:pt x="120408" y="12814"/>
                </a:lnTo>
                <a:lnTo>
                  <a:pt x="152685" y="12814"/>
                </a:lnTo>
                <a:lnTo>
                  <a:pt x="152466" y="12476"/>
                </a:lnTo>
                <a:lnTo>
                  <a:pt x="138405" y="3282"/>
                </a:lnTo>
                <a:lnTo>
                  <a:pt x="120408" y="0"/>
                </a:lnTo>
                <a:close/>
              </a:path>
              <a:path w="165100" h="107950">
                <a:moveTo>
                  <a:pt x="44678" y="0"/>
                </a:moveTo>
                <a:lnTo>
                  <a:pt x="35081" y="997"/>
                </a:lnTo>
                <a:lnTo>
                  <a:pt x="26463" y="3913"/>
                </a:lnTo>
                <a:lnTo>
                  <a:pt x="19021" y="8631"/>
                </a:lnTo>
                <a:lnTo>
                  <a:pt x="12953" y="15036"/>
                </a:lnTo>
                <a:lnTo>
                  <a:pt x="33835" y="15036"/>
                </a:lnTo>
                <a:lnTo>
                  <a:pt x="44475" y="13030"/>
                </a:lnTo>
                <a:lnTo>
                  <a:pt x="76516" y="13030"/>
                </a:lnTo>
                <a:lnTo>
                  <a:pt x="67911" y="5945"/>
                </a:lnTo>
                <a:lnTo>
                  <a:pt x="57183" y="1525"/>
                </a:lnTo>
                <a:lnTo>
                  <a:pt x="44678" y="0"/>
                </a:lnTo>
                <a:close/>
              </a:path>
            </a:pathLst>
          </a:custGeom>
          <a:solidFill>
            <a:srgbClr val="ED1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551841" y="3023388"/>
            <a:ext cx="120650" cy="153035"/>
          </a:xfrm>
          <a:custGeom>
            <a:avLst/>
            <a:gdLst/>
            <a:ahLst/>
            <a:cxnLst/>
            <a:rect l="l" t="t" r="r" b="b"/>
            <a:pathLst>
              <a:path w="120650" h="153035">
                <a:moveTo>
                  <a:pt x="11683" y="112547"/>
                </a:moveTo>
                <a:lnTo>
                  <a:pt x="571" y="118097"/>
                </a:lnTo>
                <a:lnTo>
                  <a:pt x="266" y="118440"/>
                </a:lnTo>
                <a:lnTo>
                  <a:pt x="0" y="119265"/>
                </a:lnTo>
                <a:lnTo>
                  <a:pt x="25" y="119722"/>
                </a:lnTo>
                <a:lnTo>
                  <a:pt x="44184" y="150763"/>
                </a:lnTo>
                <a:lnTo>
                  <a:pt x="61086" y="152463"/>
                </a:lnTo>
                <a:lnTo>
                  <a:pt x="76065" y="151377"/>
                </a:lnTo>
                <a:lnTo>
                  <a:pt x="95626" y="146051"/>
                </a:lnTo>
                <a:lnTo>
                  <a:pt x="105070" y="139026"/>
                </a:lnTo>
                <a:lnTo>
                  <a:pt x="61086" y="139026"/>
                </a:lnTo>
                <a:lnTo>
                  <a:pt x="47401" y="137405"/>
                </a:lnTo>
                <a:lnTo>
                  <a:pt x="33699" y="132588"/>
                </a:lnTo>
                <a:lnTo>
                  <a:pt x="21692" y="124646"/>
                </a:lnTo>
                <a:lnTo>
                  <a:pt x="13093" y="113652"/>
                </a:lnTo>
                <a:lnTo>
                  <a:pt x="12687" y="112852"/>
                </a:lnTo>
                <a:lnTo>
                  <a:pt x="11683" y="112547"/>
                </a:lnTo>
                <a:close/>
              </a:path>
              <a:path w="120650" h="153035">
                <a:moveTo>
                  <a:pt x="61086" y="0"/>
                </a:moveTo>
                <a:lnTo>
                  <a:pt x="22930" y="9226"/>
                </a:lnTo>
                <a:lnTo>
                  <a:pt x="4394" y="41783"/>
                </a:lnTo>
                <a:lnTo>
                  <a:pt x="9177" y="58988"/>
                </a:lnTo>
                <a:lnTo>
                  <a:pt x="21726" y="69796"/>
                </a:lnTo>
                <a:lnTo>
                  <a:pt x="39337" y="76312"/>
                </a:lnTo>
                <a:lnTo>
                  <a:pt x="76198" y="84203"/>
                </a:lnTo>
                <a:lnTo>
                  <a:pt x="91074" y="89300"/>
                </a:lnTo>
                <a:lnTo>
                  <a:pt x="101632" y="97425"/>
                </a:lnTo>
                <a:lnTo>
                  <a:pt x="105562" y="110070"/>
                </a:lnTo>
                <a:lnTo>
                  <a:pt x="100493" y="125627"/>
                </a:lnTo>
                <a:lnTo>
                  <a:pt x="88339" y="134354"/>
                </a:lnTo>
                <a:lnTo>
                  <a:pt x="73678" y="138179"/>
                </a:lnTo>
                <a:lnTo>
                  <a:pt x="61086" y="139026"/>
                </a:lnTo>
                <a:lnTo>
                  <a:pt x="105070" y="139026"/>
                </a:lnTo>
                <a:lnTo>
                  <a:pt x="112655" y="133384"/>
                </a:lnTo>
                <a:lnTo>
                  <a:pt x="120040" y="110274"/>
                </a:lnTo>
                <a:lnTo>
                  <a:pt x="115104" y="90817"/>
                </a:lnTo>
                <a:lnTo>
                  <a:pt x="102157" y="78827"/>
                </a:lnTo>
                <a:lnTo>
                  <a:pt x="83987" y="71835"/>
                </a:lnTo>
                <a:lnTo>
                  <a:pt x="63385" y="67373"/>
                </a:lnTo>
                <a:lnTo>
                  <a:pt x="61798" y="67068"/>
                </a:lnTo>
                <a:lnTo>
                  <a:pt x="44150" y="63325"/>
                </a:lnTo>
                <a:lnTo>
                  <a:pt x="30610" y="58575"/>
                </a:lnTo>
                <a:lnTo>
                  <a:pt x="21932" y="51648"/>
                </a:lnTo>
                <a:lnTo>
                  <a:pt x="18872" y="41376"/>
                </a:lnTo>
                <a:lnTo>
                  <a:pt x="24858" y="25668"/>
                </a:lnTo>
                <a:lnTo>
                  <a:pt x="38352" y="17397"/>
                </a:lnTo>
                <a:lnTo>
                  <a:pt x="52653" y="14182"/>
                </a:lnTo>
                <a:lnTo>
                  <a:pt x="61061" y="13639"/>
                </a:lnTo>
                <a:lnTo>
                  <a:pt x="105121" y="13639"/>
                </a:lnTo>
                <a:lnTo>
                  <a:pt x="104133" y="12515"/>
                </a:lnTo>
                <a:lnTo>
                  <a:pt x="91371" y="4787"/>
                </a:lnTo>
                <a:lnTo>
                  <a:pt x="77050" y="1003"/>
                </a:lnTo>
                <a:lnTo>
                  <a:pt x="61086" y="0"/>
                </a:lnTo>
                <a:close/>
              </a:path>
              <a:path w="120650" h="153035">
                <a:moveTo>
                  <a:pt x="105121" y="13639"/>
                </a:moveTo>
                <a:lnTo>
                  <a:pt x="61061" y="13639"/>
                </a:lnTo>
                <a:lnTo>
                  <a:pt x="73067" y="14391"/>
                </a:lnTo>
                <a:lnTo>
                  <a:pt x="84550" y="17065"/>
                </a:lnTo>
                <a:lnTo>
                  <a:pt x="94908" y="22744"/>
                </a:lnTo>
                <a:lnTo>
                  <a:pt x="103543" y="32512"/>
                </a:lnTo>
                <a:lnTo>
                  <a:pt x="104012" y="33286"/>
                </a:lnTo>
                <a:lnTo>
                  <a:pt x="105003" y="33528"/>
                </a:lnTo>
                <a:lnTo>
                  <a:pt x="115265" y="27470"/>
                </a:lnTo>
                <a:lnTo>
                  <a:pt x="115544" y="27076"/>
                </a:lnTo>
                <a:lnTo>
                  <a:pt x="115619" y="25668"/>
                </a:lnTo>
                <a:lnTo>
                  <a:pt x="115417" y="25349"/>
                </a:lnTo>
                <a:lnTo>
                  <a:pt x="105121" y="13639"/>
                </a:lnTo>
                <a:close/>
              </a:path>
            </a:pathLst>
          </a:custGeom>
          <a:solidFill>
            <a:srgbClr val="ED1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94471" y="3067036"/>
            <a:ext cx="69850" cy="106680"/>
          </a:xfrm>
          <a:custGeom>
            <a:avLst/>
            <a:gdLst/>
            <a:ahLst/>
            <a:cxnLst/>
            <a:rect l="l" t="t" r="r" b="b"/>
            <a:pathLst>
              <a:path w="69850" h="106680">
                <a:moveTo>
                  <a:pt x="12052" y="1041"/>
                </a:moveTo>
                <a:lnTo>
                  <a:pt x="736" y="1041"/>
                </a:lnTo>
                <a:lnTo>
                  <a:pt x="25" y="1752"/>
                </a:lnTo>
                <a:lnTo>
                  <a:pt x="0" y="105803"/>
                </a:lnTo>
                <a:lnTo>
                  <a:pt x="736" y="106553"/>
                </a:lnTo>
                <a:lnTo>
                  <a:pt x="12687" y="106553"/>
                </a:lnTo>
                <a:lnTo>
                  <a:pt x="13423" y="105803"/>
                </a:lnTo>
                <a:lnTo>
                  <a:pt x="13423" y="45313"/>
                </a:lnTo>
                <a:lnTo>
                  <a:pt x="15909" y="32656"/>
                </a:lnTo>
                <a:lnTo>
                  <a:pt x="22725" y="22377"/>
                </a:lnTo>
                <a:lnTo>
                  <a:pt x="32910" y="15442"/>
                </a:lnTo>
                <a:lnTo>
                  <a:pt x="34974" y="15011"/>
                </a:lnTo>
                <a:lnTo>
                  <a:pt x="13081" y="15011"/>
                </a:lnTo>
                <a:lnTo>
                  <a:pt x="12788" y="1752"/>
                </a:lnTo>
                <a:lnTo>
                  <a:pt x="12052" y="1041"/>
                </a:lnTo>
                <a:close/>
              </a:path>
              <a:path w="69850" h="106680">
                <a:moveTo>
                  <a:pt x="66479" y="12814"/>
                </a:moveTo>
                <a:lnTo>
                  <a:pt x="51600" y="12814"/>
                </a:lnTo>
                <a:lnTo>
                  <a:pt x="57150" y="14350"/>
                </a:lnTo>
                <a:lnTo>
                  <a:pt x="62395" y="17564"/>
                </a:lnTo>
                <a:lnTo>
                  <a:pt x="63741" y="17411"/>
                </a:lnTo>
                <a:lnTo>
                  <a:pt x="64096" y="17132"/>
                </a:lnTo>
                <a:lnTo>
                  <a:pt x="66479" y="12814"/>
                </a:lnTo>
                <a:close/>
              </a:path>
              <a:path w="69850" h="106680">
                <a:moveTo>
                  <a:pt x="54127" y="0"/>
                </a:moveTo>
                <a:lnTo>
                  <a:pt x="13081" y="15011"/>
                </a:lnTo>
                <a:lnTo>
                  <a:pt x="34974" y="15011"/>
                </a:lnTo>
                <a:lnTo>
                  <a:pt x="45504" y="12814"/>
                </a:lnTo>
                <a:lnTo>
                  <a:pt x="66479" y="12814"/>
                </a:lnTo>
                <a:lnTo>
                  <a:pt x="69316" y="7670"/>
                </a:lnTo>
                <a:lnTo>
                  <a:pt x="69049" y="6705"/>
                </a:lnTo>
                <a:lnTo>
                  <a:pt x="61429" y="2095"/>
                </a:lnTo>
                <a:lnTo>
                  <a:pt x="54127" y="0"/>
                </a:lnTo>
                <a:close/>
              </a:path>
            </a:pathLst>
          </a:custGeom>
          <a:solidFill>
            <a:srgbClr val="ED1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775592" y="3025461"/>
            <a:ext cx="107314" cy="149860"/>
          </a:xfrm>
          <a:custGeom>
            <a:avLst/>
            <a:gdLst/>
            <a:ahLst/>
            <a:cxnLst/>
            <a:rect l="l" t="t" r="r" b="b"/>
            <a:pathLst>
              <a:path w="107315" h="149860">
                <a:moveTo>
                  <a:pt x="31817" y="129616"/>
                </a:moveTo>
                <a:lnTo>
                  <a:pt x="13233" y="129616"/>
                </a:lnTo>
                <a:lnTo>
                  <a:pt x="21126" y="138064"/>
                </a:lnTo>
                <a:lnTo>
                  <a:pt x="30875" y="144403"/>
                </a:lnTo>
                <a:lnTo>
                  <a:pt x="42045" y="148388"/>
                </a:lnTo>
                <a:lnTo>
                  <a:pt x="54203" y="149771"/>
                </a:lnTo>
                <a:lnTo>
                  <a:pt x="75753" y="145847"/>
                </a:lnTo>
                <a:lnTo>
                  <a:pt x="89733" y="136550"/>
                </a:lnTo>
                <a:lnTo>
                  <a:pt x="53568" y="136550"/>
                </a:lnTo>
                <a:lnTo>
                  <a:pt x="37485" y="133455"/>
                </a:lnTo>
                <a:lnTo>
                  <a:pt x="31817" y="129616"/>
                </a:lnTo>
                <a:close/>
              </a:path>
              <a:path w="107315" h="149860">
                <a:moveTo>
                  <a:pt x="12484" y="0"/>
                </a:moveTo>
                <a:lnTo>
                  <a:pt x="736" y="0"/>
                </a:lnTo>
                <a:lnTo>
                  <a:pt x="0" y="749"/>
                </a:lnTo>
                <a:lnTo>
                  <a:pt x="0" y="147370"/>
                </a:lnTo>
                <a:lnTo>
                  <a:pt x="736" y="148120"/>
                </a:lnTo>
                <a:lnTo>
                  <a:pt x="12484" y="148120"/>
                </a:lnTo>
                <a:lnTo>
                  <a:pt x="13233" y="147370"/>
                </a:lnTo>
                <a:lnTo>
                  <a:pt x="13233" y="129616"/>
                </a:lnTo>
                <a:lnTo>
                  <a:pt x="31817" y="129616"/>
                </a:lnTo>
                <a:lnTo>
                  <a:pt x="24776" y="124847"/>
                </a:lnTo>
                <a:lnTo>
                  <a:pt x="16426" y="111743"/>
                </a:lnTo>
                <a:lnTo>
                  <a:pt x="13423" y="95161"/>
                </a:lnTo>
                <a:lnTo>
                  <a:pt x="16426" y="78660"/>
                </a:lnTo>
                <a:lnTo>
                  <a:pt x="24776" y="65625"/>
                </a:lnTo>
                <a:lnTo>
                  <a:pt x="32287" y="60566"/>
                </a:lnTo>
                <a:lnTo>
                  <a:pt x="13233" y="60566"/>
                </a:lnTo>
                <a:lnTo>
                  <a:pt x="13233" y="749"/>
                </a:lnTo>
                <a:lnTo>
                  <a:pt x="12484" y="0"/>
                </a:lnTo>
                <a:close/>
              </a:path>
              <a:path w="107315" h="149860">
                <a:moveTo>
                  <a:pt x="89366" y="53987"/>
                </a:moveTo>
                <a:lnTo>
                  <a:pt x="53568" y="53987"/>
                </a:lnTo>
                <a:lnTo>
                  <a:pt x="68027" y="56161"/>
                </a:lnTo>
                <a:lnTo>
                  <a:pt x="80918" y="63231"/>
                </a:lnTo>
                <a:lnTo>
                  <a:pt x="90169" y="76024"/>
                </a:lnTo>
                <a:lnTo>
                  <a:pt x="93713" y="95364"/>
                </a:lnTo>
                <a:lnTo>
                  <a:pt x="90869" y="112354"/>
                </a:lnTo>
                <a:lnTo>
                  <a:pt x="82784" y="125339"/>
                </a:lnTo>
                <a:lnTo>
                  <a:pt x="70128" y="133633"/>
                </a:lnTo>
                <a:lnTo>
                  <a:pt x="53568" y="136550"/>
                </a:lnTo>
                <a:lnTo>
                  <a:pt x="89733" y="136550"/>
                </a:lnTo>
                <a:lnTo>
                  <a:pt x="92405" y="134773"/>
                </a:lnTo>
                <a:lnTo>
                  <a:pt x="103141" y="117597"/>
                </a:lnTo>
                <a:lnTo>
                  <a:pt x="106946" y="95364"/>
                </a:lnTo>
                <a:lnTo>
                  <a:pt x="103125" y="73136"/>
                </a:lnTo>
                <a:lnTo>
                  <a:pt x="92343" y="55959"/>
                </a:lnTo>
                <a:lnTo>
                  <a:pt x="89366" y="53987"/>
                </a:lnTo>
                <a:close/>
              </a:path>
              <a:path w="107315" h="149860">
                <a:moveTo>
                  <a:pt x="53975" y="40957"/>
                </a:moveTo>
                <a:lnTo>
                  <a:pt x="41386" y="42258"/>
                </a:lnTo>
                <a:lnTo>
                  <a:pt x="30222" y="46061"/>
                </a:lnTo>
                <a:lnTo>
                  <a:pt x="20749" y="52214"/>
                </a:lnTo>
                <a:lnTo>
                  <a:pt x="13233" y="60566"/>
                </a:lnTo>
                <a:lnTo>
                  <a:pt x="32287" y="60566"/>
                </a:lnTo>
                <a:lnTo>
                  <a:pt x="37485" y="57065"/>
                </a:lnTo>
                <a:lnTo>
                  <a:pt x="53568" y="53987"/>
                </a:lnTo>
                <a:lnTo>
                  <a:pt x="89366" y="53987"/>
                </a:lnTo>
                <a:lnTo>
                  <a:pt x="75619" y="44882"/>
                </a:lnTo>
                <a:lnTo>
                  <a:pt x="53975" y="40957"/>
                </a:lnTo>
                <a:close/>
              </a:path>
            </a:pathLst>
          </a:custGeom>
          <a:solidFill>
            <a:srgbClr val="ED1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904095" y="3067668"/>
            <a:ext cx="13970" cy="106045"/>
          </a:xfrm>
          <a:custGeom>
            <a:avLst/>
            <a:gdLst/>
            <a:ahLst/>
            <a:cxnLst/>
            <a:rect l="l" t="t" r="r" b="b"/>
            <a:pathLst>
              <a:path w="13970" h="106044">
                <a:moveTo>
                  <a:pt x="12699" y="0"/>
                </a:moveTo>
                <a:lnTo>
                  <a:pt x="736" y="0"/>
                </a:lnTo>
                <a:lnTo>
                  <a:pt x="0" y="736"/>
                </a:lnTo>
                <a:lnTo>
                  <a:pt x="0" y="105168"/>
                </a:lnTo>
                <a:lnTo>
                  <a:pt x="736" y="105917"/>
                </a:lnTo>
                <a:lnTo>
                  <a:pt x="12699" y="105917"/>
                </a:lnTo>
                <a:lnTo>
                  <a:pt x="13436" y="105168"/>
                </a:lnTo>
                <a:lnTo>
                  <a:pt x="13436" y="736"/>
                </a:lnTo>
                <a:lnTo>
                  <a:pt x="12699" y="0"/>
                </a:lnTo>
                <a:close/>
              </a:path>
            </a:pathLst>
          </a:custGeom>
          <a:solidFill>
            <a:srgbClr val="ED1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901192" y="3026857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5">
                <a:moveTo>
                  <a:pt x="9823" y="0"/>
                </a:moveTo>
                <a:lnTo>
                  <a:pt x="3069" y="2390"/>
                </a:lnTo>
                <a:lnTo>
                  <a:pt x="0" y="9563"/>
                </a:lnTo>
                <a:lnTo>
                  <a:pt x="0" y="15938"/>
                </a:lnTo>
                <a:lnTo>
                  <a:pt x="4940" y="19278"/>
                </a:lnTo>
                <a:lnTo>
                  <a:pt x="14706" y="19278"/>
                </a:lnTo>
                <a:lnTo>
                  <a:pt x="19646" y="15938"/>
                </a:lnTo>
                <a:lnTo>
                  <a:pt x="19646" y="9563"/>
                </a:lnTo>
                <a:lnTo>
                  <a:pt x="16577" y="2390"/>
                </a:lnTo>
                <a:lnTo>
                  <a:pt x="9823" y="0"/>
                </a:lnTo>
                <a:close/>
              </a:path>
            </a:pathLst>
          </a:custGeom>
          <a:solidFill>
            <a:srgbClr val="ED1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941966" y="302581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5">
                <a:moveTo>
                  <a:pt x="9817" y="0"/>
                </a:moveTo>
                <a:lnTo>
                  <a:pt x="3067" y="2390"/>
                </a:lnTo>
                <a:lnTo>
                  <a:pt x="0" y="9563"/>
                </a:lnTo>
                <a:lnTo>
                  <a:pt x="0" y="15938"/>
                </a:lnTo>
                <a:lnTo>
                  <a:pt x="4940" y="19278"/>
                </a:lnTo>
                <a:lnTo>
                  <a:pt x="14706" y="19278"/>
                </a:lnTo>
                <a:lnTo>
                  <a:pt x="19634" y="15938"/>
                </a:lnTo>
                <a:lnTo>
                  <a:pt x="19634" y="9563"/>
                </a:lnTo>
                <a:lnTo>
                  <a:pt x="16566" y="2390"/>
                </a:lnTo>
                <a:lnTo>
                  <a:pt x="9817" y="0"/>
                </a:lnTo>
                <a:close/>
              </a:path>
            </a:pathLst>
          </a:custGeom>
          <a:solidFill>
            <a:srgbClr val="ED1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909314" y="3067871"/>
            <a:ext cx="49530" cy="151130"/>
          </a:xfrm>
          <a:custGeom>
            <a:avLst/>
            <a:gdLst/>
            <a:ahLst/>
            <a:cxnLst/>
            <a:rect l="l" t="t" r="r" b="b"/>
            <a:pathLst>
              <a:path w="49529" h="151130">
                <a:moveTo>
                  <a:pt x="4584" y="133591"/>
                </a:moveTo>
                <a:lnTo>
                  <a:pt x="3657" y="133934"/>
                </a:lnTo>
                <a:lnTo>
                  <a:pt x="3302" y="134315"/>
                </a:lnTo>
                <a:lnTo>
                  <a:pt x="0" y="144233"/>
                </a:lnTo>
                <a:lnTo>
                  <a:pt x="330" y="145059"/>
                </a:lnTo>
                <a:lnTo>
                  <a:pt x="1041" y="145453"/>
                </a:lnTo>
                <a:lnTo>
                  <a:pt x="8001" y="149148"/>
                </a:lnTo>
                <a:lnTo>
                  <a:pt x="13373" y="150596"/>
                </a:lnTo>
                <a:lnTo>
                  <a:pt x="29387" y="150596"/>
                </a:lnTo>
                <a:lnTo>
                  <a:pt x="36169" y="148259"/>
                </a:lnTo>
                <a:lnTo>
                  <a:pt x="40944" y="143433"/>
                </a:lnTo>
                <a:lnTo>
                  <a:pt x="44686" y="138371"/>
                </a:lnTo>
                <a:lnTo>
                  <a:pt x="44916" y="137795"/>
                </a:lnTo>
                <a:lnTo>
                  <a:pt x="15138" y="137795"/>
                </a:lnTo>
                <a:lnTo>
                  <a:pt x="10045" y="136436"/>
                </a:lnTo>
                <a:lnTo>
                  <a:pt x="5092" y="133629"/>
                </a:lnTo>
                <a:lnTo>
                  <a:pt x="4584" y="133591"/>
                </a:lnTo>
                <a:close/>
              </a:path>
              <a:path w="49529" h="151130">
                <a:moveTo>
                  <a:pt x="48450" y="0"/>
                </a:moveTo>
                <a:lnTo>
                  <a:pt x="36703" y="0"/>
                </a:lnTo>
                <a:lnTo>
                  <a:pt x="35966" y="736"/>
                </a:lnTo>
                <a:lnTo>
                  <a:pt x="35966" y="113995"/>
                </a:lnTo>
                <a:lnTo>
                  <a:pt x="35366" y="124223"/>
                </a:lnTo>
                <a:lnTo>
                  <a:pt x="33056" y="131681"/>
                </a:lnTo>
                <a:lnTo>
                  <a:pt x="28267" y="136246"/>
                </a:lnTo>
                <a:lnTo>
                  <a:pt x="20231" y="137795"/>
                </a:lnTo>
                <a:lnTo>
                  <a:pt x="44916" y="137795"/>
                </a:lnTo>
                <a:lnTo>
                  <a:pt x="47285" y="131862"/>
                </a:lnTo>
                <a:lnTo>
                  <a:pt x="48774" y="123779"/>
                </a:lnTo>
                <a:lnTo>
                  <a:pt x="49187" y="113995"/>
                </a:lnTo>
                <a:lnTo>
                  <a:pt x="49187" y="736"/>
                </a:lnTo>
                <a:lnTo>
                  <a:pt x="48450" y="0"/>
                </a:lnTo>
                <a:close/>
              </a:path>
            </a:pathLst>
          </a:custGeom>
          <a:solidFill>
            <a:srgbClr val="ED1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977136" y="3066835"/>
            <a:ext cx="107314" cy="108585"/>
          </a:xfrm>
          <a:custGeom>
            <a:avLst/>
            <a:gdLst/>
            <a:ahLst/>
            <a:cxnLst/>
            <a:rect l="l" t="t" r="r" b="b"/>
            <a:pathLst>
              <a:path w="107315" h="108585">
                <a:moveTo>
                  <a:pt x="53581" y="0"/>
                </a:moveTo>
                <a:lnTo>
                  <a:pt x="32323" y="4106"/>
                </a:lnTo>
                <a:lnTo>
                  <a:pt x="15336" y="15451"/>
                </a:lnTo>
                <a:lnTo>
                  <a:pt x="4076" y="32570"/>
                </a:lnTo>
                <a:lnTo>
                  <a:pt x="0" y="54000"/>
                </a:lnTo>
                <a:lnTo>
                  <a:pt x="4076" y="75585"/>
                </a:lnTo>
                <a:lnTo>
                  <a:pt x="15336" y="92833"/>
                </a:lnTo>
                <a:lnTo>
                  <a:pt x="32323" y="104267"/>
                </a:lnTo>
                <a:lnTo>
                  <a:pt x="53581" y="108407"/>
                </a:lnTo>
                <a:lnTo>
                  <a:pt x="65381" y="107118"/>
                </a:lnTo>
                <a:lnTo>
                  <a:pt x="76134" y="103325"/>
                </a:lnTo>
                <a:lnTo>
                  <a:pt x="85647" y="97139"/>
                </a:lnTo>
                <a:lnTo>
                  <a:pt x="87523" y="95173"/>
                </a:lnTo>
                <a:lnTo>
                  <a:pt x="53581" y="95173"/>
                </a:lnTo>
                <a:lnTo>
                  <a:pt x="37498" y="92094"/>
                </a:lnTo>
                <a:lnTo>
                  <a:pt x="24788" y="83531"/>
                </a:lnTo>
                <a:lnTo>
                  <a:pt x="16439" y="70495"/>
                </a:lnTo>
                <a:lnTo>
                  <a:pt x="13436" y="54000"/>
                </a:lnTo>
                <a:lnTo>
                  <a:pt x="16439" y="37577"/>
                </a:lnTo>
                <a:lnTo>
                  <a:pt x="24788" y="24603"/>
                </a:lnTo>
                <a:lnTo>
                  <a:pt x="37498" y="16081"/>
                </a:lnTo>
                <a:lnTo>
                  <a:pt x="53581" y="13017"/>
                </a:lnTo>
                <a:lnTo>
                  <a:pt x="87755" y="13017"/>
                </a:lnTo>
                <a:lnTo>
                  <a:pt x="86103" y="11235"/>
                </a:lnTo>
                <a:lnTo>
                  <a:pt x="76644" y="5122"/>
                </a:lnTo>
                <a:lnTo>
                  <a:pt x="65690" y="1313"/>
                </a:lnTo>
                <a:lnTo>
                  <a:pt x="53581" y="0"/>
                </a:lnTo>
                <a:close/>
              </a:path>
              <a:path w="107315" h="108585">
                <a:moveTo>
                  <a:pt x="107162" y="88671"/>
                </a:moveTo>
                <a:lnTo>
                  <a:pt x="93725" y="88671"/>
                </a:lnTo>
                <a:lnTo>
                  <a:pt x="93725" y="106006"/>
                </a:lnTo>
                <a:lnTo>
                  <a:pt x="94462" y="106743"/>
                </a:lnTo>
                <a:lnTo>
                  <a:pt x="106413" y="106743"/>
                </a:lnTo>
                <a:lnTo>
                  <a:pt x="107162" y="106006"/>
                </a:lnTo>
                <a:lnTo>
                  <a:pt x="107162" y="88671"/>
                </a:lnTo>
                <a:close/>
              </a:path>
              <a:path w="107315" h="108585">
                <a:moveTo>
                  <a:pt x="87755" y="13017"/>
                </a:moveTo>
                <a:lnTo>
                  <a:pt x="53581" y="13017"/>
                </a:lnTo>
                <a:lnTo>
                  <a:pt x="71887" y="16654"/>
                </a:lnTo>
                <a:lnTo>
                  <a:pt x="84670" y="26139"/>
                </a:lnTo>
                <a:lnTo>
                  <a:pt x="92168" y="39335"/>
                </a:lnTo>
                <a:lnTo>
                  <a:pt x="94614" y="54102"/>
                </a:lnTo>
                <a:lnTo>
                  <a:pt x="93942" y="62021"/>
                </a:lnTo>
                <a:lnTo>
                  <a:pt x="62702" y="94352"/>
                </a:lnTo>
                <a:lnTo>
                  <a:pt x="53581" y="95173"/>
                </a:lnTo>
                <a:lnTo>
                  <a:pt x="87523" y="95173"/>
                </a:lnTo>
                <a:lnTo>
                  <a:pt x="93725" y="88671"/>
                </a:lnTo>
                <a:lnTo>
                  <a:pt x="107162" y="88671"/>
                </a:lnTo>
                <a:lnTo>
                  <a:pt x="107162" y="19456"/>
                </a:lnTo>
                <a:lnTo>
                  <a:pt x="93725" y="19456"/>
                </a:lnTo>
                <a:lnTo>
                  <a:pt x="87755" y="13017"/>
                </a:lnTo>
                <a:close/>
              </a:path>
              <a:path w="107315" h="108585">
                <a:moveTo>
                  <a:pt x="106413" y="1244"/>
                </a:moveTo>
                <a:lnTo>
                  <a:pt x="94462" y="1244"/>
                </a:lnTo>
                <a:lnTo>
                  <a:pt x="93725" y="1981"/>
                </a:lnTo>
                <a:lnTo>
                  <a:pt x="93725" y="19456"/>
                </a:lnTo>
                <a:lnTo>
                  <a:pt x="107162" y="19456"/>
                </a:lnTo>
                <a:lnTo>
                  <a:pt x="107162" y="1981"/>
                </a:lnTo>
                <a:lnTo>
                  <a:pt x="106413" y="1244"/>
                </a:lnTo>
                <a:close/>
              </a:path>
            </a:pathLst>
          </a:custGeom>
          <a:solidFill>
            <a:srgbClr val="ED1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748004" y="5832007"/>
            <a:ext cx="1245870" cy="1250950"/>
          </a:xfrm>
          <a:custGeom>
            <a:avLst/>
            <a:gdLst/>
            <a:ahLst/>
            <a:cxnLst/>
            <a:rect l="l" t="t" r="r" b="b"/>
            <a:pathLst>
              <a:path w="1245870" h="1250950">
                <a:moveTo>
                  <a:pt x="622884" y="4572"/>
                </a:moveTo>
                <a:lnTo>
                  <a:pt x="574206" y="6446"/>
                </a:lnTo>
                <a:lnTo>
                  <a:pt x="526553" y="11975"/>
                </a:lnTo>
                <a:lnTo>
                  <a:pt x="480063" y="21023"/>
                </a:lnTo>
                <a:lnTo>
                  <a:pt x="434875" y="33449"/>
                </a:lnTo>
                <a:lnTo>
                  <a:pt x="391127" y="49115"/>
                </a:lnTo>
                <a:lnTo>
                  <a:pt x="348957" y="67883"/>
                </a:lnTo>
                <a:lnTo>
                  <a:pt x="308504" y="89615"/>
                </a:lnTo>
                <a:lnTo>
                  <a:pt x="269907" y="114172"/>
                </a:lnTo>
                <a:lnTo>
                  <a:pt x="233303" y="141415"/>
                </a:lnTo>
                <a:lnTo>
                  <a:pt x="198832" y="171206"/>
                </a:lnTo>
                <a:lnTo>
                  <a:pt x="166632" y="203406"/>
                </a:lnTo>
                <a:lnTo>
                  <a:pt x="136842" y="237878"/>
                </a:lnTo>
                <a:lnTo>
                  <a:pt x="109599" y="274482"/>
                </a:lnTo>
                <a:lnTo>
                  <a:pt x="85042" y="313080"/>
                </a:lnTo>
                <a:lnTo>
                  <a:pt x="63311" y="353534"/>
                </a:lnTo>
                <a:lnTo>
                  <a:pt x="44543" y="395704"/>
                </a:lnTo>
                <a:lnTo>
                  <a:pt x="28877" y="439454"/>
                </a:lnTo>
                <a:lnTo>
                  <a:pt x="16451" y="484643"/>
                </a:lnTo>
                <a:lnTo>
                  <a:pt x="7403" y="531135"/>
                </a:lnTo>
                <a:lnTo>
                  <a:pt x="1874" y="578789"/>
                </a:lnTo>
                <a:lnTo>
                  <a:pt x="0" y="627468"/>
                </a:lnTo>
                <a:lnTo>
                  <a:pt x="1874" y="676146"/>
                </a:lnTo>
                <a:lnTo>
                  <a:pt x="7403" y="723799"/>
                </a:lnTo>
                <a:lnTo>
                  <a:pt x="16451" y="770289"/>
                </a:lnTo>
                <a:lnTo>
                  <a:pt x="28877" y="815477"/>
                </a:lnTo>
                <a:lnTo>
                  <a:pt x="44543" y="859225"/>
                </a:lnTo>
                <a:lnTo>
                  <a:pt x="63311" y="901395"/>
                </a:lnTo>
                <a:lnTo>
                  <a:pt x="85042" y="941848"/>
                </a:lnTo>
                <a:lnTo>
                  <a:pt x="109599" y="980445"/>
                </a:lnTo>
                <a:lnTo>
                  <a:pt x="136842" y="1017049"/>
                </a:lnTo>
                <a:lnTo>
                  <a:pt x="166632" y="1051520"/>
                </a:lnTo>
                <a:lnTo>
                  <a:pt x="198832" y="1083720"/>
                </a:lnTo>
                <a:lnTo>
                  <a:pt x="233303" y="1113511"/>
                </a:lnTo>
                <a:lnTo>
                  <a:pt x="269907" y="1140753"/>
                </a:lnTo>
                <a:lnTo>
                  <a:pt x="308504" y="1165310"/>
                </a:lnTo>
                <a:lnTo>
                  <a:pt x="348957" y="1187041"/>
                </a:lnTo>
                <a:lnTo>
                  <a:pt x="391127" y="1205809"/>
                </a:lnTo>
                <a:lnTo>
                  <a:pt x="434875" y="1221476"/>
                </a:lnTo>
                <a:lnTo>
                  <a:pt x="480063" y="1233902"/>
                </a:lnTo>
                <a:lnTo>
                  <a:pt x="526553" y="1242949"/>
                </a:lnTo>
                <a:lnTo>
                  <a:pt x="574206" y="1248479"/>
                </a:lnTo>
                <a:lnTo>
                  <a:pt x="622884" y="1250353"/>
                </a:lnTo>
                <a:lnTo>
                  <a:pt x="671563" y="1248479"/>
                </a:lnTo>
                <a:lnTo>
                  <a:pt x="719217" y="1242949"/>
                </a:lnTo>
                <a:lnTo>
                  <a:pt x="765709" y="1233902"/>
                </a:lnTo>
                <a:lnTo>
                  <a:pt x="810898" y="1221476"/>
                </a:lnTo>
                <a:lnTo>
                  <a:pt x="854648" y="1205809"/>
                </a:lnTo>
                <a:lnTo>
                  <a:pt x="896818" y="1187041"/>
                </a:lnTo>
                <a:lnTo>
                  <a:pt x="937272" y="1165310"/>
                </a:lnTo>
                <a:lnTo>
                  <a:pt x="975870" y="1140753"/>
                </a:lnTo>
                <a:lnTo>
                  <a:pt x="1012474" y="1113511"/>
                </a:lnTo>
                <a:lnTo>
                  <a:pt x="1046946" y="1083720"/>
                </a:lnTo>
                <a:lnTo>
                  <a:pt x="1079146" y="1051520"/>
                </a:lnTo>
                <a:lnTo>
                  <a:pt x="1108938" y="1017049"/>
                </a:lnTo>
                <a:lnTo>
                  <a:pt x="1136181" y="980445"/>
                </a:lnTo>
                <a:lnTo>
                  <a:pt x="1160737" y="941848"/>
                </a:lnTo>
                <a:lnTo>
                  <a:pt x="1182469" y="901395"/>
                </a:lnTo>
                <a:lnTo>
                  <a:pt x="1201237" y="859225"/>
                </a:lnTo>
                <a:lnTo>
                  <a:pt x="1216903" y="815477"/>
                </a:lnTo>
                <a:lnTo>
                  <a:pt x="1229330" y="770289"/>
                </a:lnTo>
                <a:lnTo>
                  <a:pt x="1238377" y="723799"/>
                </a:lnTo>
                <a:lnTo>
                  <a:pt x="1243907" y="676146"/>
                </a:lnTo>
                <a:lnTo>
                  <a:pt x="1245781" y="627468"/>
                </a:lnTo>
                <a:lnTo>
                  <a:pt x="1243705" y="576305"/>
                </a:lnTo>
                <a:lnTo>
                  <a:pt x="1237586" y="526290"/>
                </a:lnTo>
                <a:lnTo>
                  <a:pt x="1227588" y="477583"/>
                </a:lnTo>
                <a:lnTo>
                  <a:pt x="1213874" y="430342"/>
                </a:lnTo>
                <a:lnTo>
                  <a:pt x="1196606" y="384727"/>
                </a:lnTo>
                <a:lnTo>
                  <a:pt x="1175949" y="340897"/>
                </a:lnTo>
                <a:lnTo>
                  <a:pt x="1152066" y="299010"/>
                </a:lnTo>
                <a:lnTo>
                  <a:pt x="1125119" y="259226"/>
                </a:lnTo>
                <a:lnTo>
                  <a:pt x="1095273" y="221703"/>
                </a:lnTo>
                <a:lnTo>
                  <a:pt x="1105549" y="213455"/>
                </a:lnTo>
                <a:lnTo>
                  <a:pt x="1114828" y="206959"/>
                </a:lnTo>
                <a:lnTo>
                  <a:pt x="1122673" y="202644"/>
                </a:lnTo>
                <a:lnTo>
                  <a:pt x="1128648" y="200939"/>
                </a:lnTo>
                <a:lnTo>
                  <a:pt x="1245781" y="200939"/>
                </a:lnTo>
                <a:lnTo>
                  <a:pt x="1245781" y="149085"/>
                </a:lnTo>
                <a:lnTo>
                  <a:pt x="1021727" y="149085"/>
                </a:lnTo>
                <a:lnTo>
                  <a:pt x="984587" y="120377"/>
                </a:lnTo>
                <a:lnTo>
                  <a:pt x="945303" y="94477"/>
                </a:lnTo>
                <a:lnTo>
                  <a:pt x="904023" y="71537"/>
                </a:lnTo>
                <a:lnTo>
                  <a:pt x="860900" y="51709"/>
                </a:lnTo>
                <a:lnTo>
                  <a:pt x="816082" y="35145"/>
                </a:lnTo>
                <a:lnTo>
                  <a:pt x="769722" y="21997"/>
                </a:lnTo>
                <a:lnTo>
                  <a:pt x="721968" y="12418"/>
                </a:lnTo>
                <a:lnTo>
                  <a:pt x="672972" y="6558"/>
                </a:lnTo>
                <a:lnTo>
                  <a:pt x="622884" y="4572"/>
                </a:lnTo>
                <a:close/>
              </a:path>
              <a:path w="1245870" h="1250950">
                <a:moveTo>
                  <a:pt x="1245781" y="200939"/>
                </a:moveTo>
                <a:lnTo>
                  <a:pt x="1128648" y="200939"/>
                </a:lnTo>
                <a:lnTo>
                  <a:pt x="1148937" y="209189"/>
                </a:lnTo>
                <a:lnTo>
                  <a:pt x="1159632" y="229077"/>
                </a:lnTo>
                <a:lnTo>
                  <a:pt x="1173063" y="248825"/>
                </a:lnTo>
                <a:lnTo>
                  <a:pt x="1201559" y="256654"/>
                </a:lnTo>
                <a:lnTo>
                  <a:pt x="1221528" y="251476"/>
                </a:lnTo>
                <a:lnTo>
                  <a:pt x="1235138" y="239464"/>
                </a:lnTo>
                <a:lnTo>
                  <a:pt x="1243014" y="222328"/>
                </a:lnTo>
                <a:lnTo>
                  <a:pt x="1245664" y="202644"/>
                </a:lnTo>
                <a:lnTo>
                  <a:pt x="1245781" y="200939"/>
                </a:lnTo>
                <a:close/>
              </a:path>
              <a:path w="1245870" h="1250950">
                <a:moveTo>
                  <a:pt x="1210551" y="0"/>
                </a:moveTo>
                <a:lnTo>
                  <a:pt x="1034224" y="292"/>
                </a:lnTo>
                <a:lnTo>
                  <a:pt x="996864" y="11191"/>
                </a:lnTo>
                <a:lnTo>
                  <a:pt x="981240" y="45656"/>
                </a:lnTo>
                <a:lnTo>
                  <a:pt x="990292" y="73790"/>
                </a:lnTo>
                <a:lnTo>
                  <a:pt x="1010604" y="86356"/>
                </a:lnTo>
                <a:lnTo>
                  <a:pt x="1030937" y="96184"/>
                </a:lnTo>
                <a:lnTo>
                  <a:pt x="1040053" y="116103"/>
                </a:lnTo>
                <a:lnTo>
                  <a:pt x="1038692" y="121937"/>
                </a:lnTo>
                <a:lnTo>
                  <a:pt x="1034934" y="129655"/>
                </a:lnTo>
                <a:lnTo>
                  <a:pt x="1029154" y="138843"/>
                </a:lnTo>
                <a:lnTo>
                  <a:pt x="1021727" y="149085"/>
                </a:lnTo>
                <a:lnTo>
                  <a:pt x="1245781" y="149085"/>
                </a:lnTo>
                <a:lnTo>
                  <a:pt x="1245744" y="33449"/>
                </a:lnTo>
                <a:lnTo>
                  <a:pt x="1218428" y="633"/>
                </a:lnTo>
                <a:lnTo>
                  <a:pt x="1210551" y="0"/>
                </a:lnTo>
                <a:close/>
              </a:path>
            </a:pathLst>
          </a:custGeom>
          <a:solidFill>
            <a:srgbClr val="DA1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925793" y="6533423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621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949879" y="6452778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19"/>
                </a:lnTo>
              </a:path>
            </a:pathLst>
          </a:custGeom>
          <a:ln w="481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925793" y="6431823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554" y="0"/>
                </a:lnTo>
              </a:path>
            </a:pathLst>
          </a:custGeom>
          <a:ln w="419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949879" y="6358798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70"/>
                </a:lnTo>
              </a:path>
            </a:pathLst>
          </a:custGeom>
          <a:ln w="481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925793" y="6335938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1538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151724" y="6313665"/>
            <a:ext cx="190500" cy="242570"/>
          </a:xfrm>
          <a:custGeom>
            <a:avLst/>
            <a:gdLst/>
            <a:ahLst/>
            <a:cxnLst/>
            <a:rect l="l" t="t" r="r" b="b"/>
            <a:pathLst>
              <a:path w="190500" h="242570">
                <a:moveTo>
                  <a:pt x="84912" y="0"/>
                </a:moveTo>
                <a:lnTo>
                  <a:pt x="0" y="0"/>
                </a:lnTo>
                <a:lnTo>
                  <a:pt x="0" y="242582"/>
                </a:lnTo>
                <a:lnTo>
                  <a:pt x="48171" y="242582"/>
                </a:lnTo>
                <a:lnTo>
                  <a:pt x="48171" y="159765"/>
                </a:lnTo>
                <a:lnTo>
                  <a:pt x="139899" y="159765"/>
                </a:lnTo>
                <a:lnTo>
                  <a:pt x="134454" y="150748"/>
                </a:lnTo>
                <a:lnTo>
                  <a:pt x="154032" y="139427"/>
                </a:lnTo>
                <a:lnTo>
                  <a:pt x="168376" y="123850"/>
                </a:lnTo>
                <a:lnTo>
                  <a:pt x="171563" y="116789"/>
                </a:lnTo>
                <a:lnTo>
                  <a:pt x="48171" y="116789"/>
                </a:lnTo>
                <a:lnTo>
                  <a:pt x="48171" y="45059"/>
                </a:lnTo>
                <a:lnTo>
                  <a:pt x="171671" y="45059"/>
                </a:lnTo>
                <a:lnTo>
                  <a:pt x="154906" y="22224"/>
                </a:lnTo>
                <a:lnTo>
                  <a:pt x="124945" y="5799"/>
                </a:lnTo>
                <a:lnTo>
                  <a:pt x="84912" y="0"/>
                </a:lnTo>
                <a:close/>
              </a:path>
              <a:path w="190500" h="242570">
                <a:moveTo>
                  <a:pt x="139899" y="159765"/>
                </a:moveTo>
                <a:lnTo>
                  <a:pt x="87668" y="159765"/>
                </a:lnTo>
                <a:lnTo>
                  <a:pt x="135851" y="242582"/>
                </a:lnTo>
                <a:lnTo>
                  <a:pt x="189903" y="242582"/>
                </a:lnTo>
                <a:lnTo>
                  <a:pt x="139899" y="159765"/>
                </a:lnTo>
                <a:close/>
              </a:path>
              <a:path w="190500" h="242570">
                <a:moveTo>
                  <a:pt x="171671" y="45059"/>
                </a:moveTo>
                <a:lnTo>
                  <a:pt x="91135" y="45059"/>
                </a:lnTo>
                <a:lnTo>
                  <a:pt x="108367" y="48010"/>
                </a:lnTo>
                <a:lnTo>
                  <a:pt x="120596" y="55932"/>
                </a:lnTo>
                <a:lnTo>
                  <a:pt x="127886" y="67428"/>
                </a:lnTo>
                <a:lnTo>
                  <a:pt x="130302" y="81102"/>
                </a:lnTo>
                <a:lnTo>
                  <a:pt x="127934" y="94425"/>
                </a:lnTo>
                <a:lnTo>
                  <a:pt x="120724" y="105832"/>
                </a:lnTo>
                <a:lnTo>
                  <a:pt x="108511" y="113795"/>
                </a:lnTo>
                <a:lnTo>
                  <a:pt x="91135" y="116789"/>
                </a:lnTo>
                <a:lnTo>
                  <a:pt x="171563" y="116789"/>
                </a:lnTo>
                <a:lnTo>
                  <a:pt x="177195" y="104311"/>
                </a:lnTo>
                <a:lnTo>
                  <a:pt x="180200" y="81102"/>
                </a:lnTo>
                <a:lnTo>
                  <a:pt x="173692" y="47813"/>
                </a:lnTo>
                <a:lnTo>
                  <a:pt x="171671" y="45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357212" y="6308815"/>
            <a:ext cx="252095" cy="252729"/>
          </a:xfrm>
          <a:custGeom>
            <a:avLst/>
            <a:gdLst/>
            <a:ahLst/>
            <a:cxnLst/>
            <a:rect l="l" t="t" r="r" b="b"/>
            <a:pathLst>
              <a:path w="252095" h="252729">
                <a:moveTo>
                  <a:pt x="125793" y="0"/>
                </a:moveTo>
                <a:lnTo>
                  <a:pt x="76750" y="9427"/>
                </a:lnTo>
                <a:lnTo>
                  <a:pt x="36774" y="35652"/>
                </a:lnTo>
                <a:lnTo>
                  <a:pt x="9859" y="75588"/>
                </a:lnTo>
                <a:lnTo>
                  <a:pt x="0" y="126149"/>
                </a:lnTo>
                <a:lnTo>
                  <a:pt x="9859" y="176702"/>
                </a:lnTo>
                <a:lnTo>
                  <a:pt x="36774" y="216635"/>
                </a:lnTo>
                <a:lnTo>
                  <a:pt x="76750" y="242858"/>
                </a:lnTo>
                <a:lnTo>
                  <a:pt x="125793" y="252285"/>
                </a:lnTo>
                <a:lnTo>
                  <a:pt x="174889" y="242858"/>
                </a:lnTo>
                <a:lnTo>
                  <a:pt x="214984" y="216635"/>
                </a:lnTo>
                <a:lnTo>
                  <a:pt x="222987" y="204812"/>
                </a:lnTo>
                <a:lnTo>
                  <a:pt x="125793" y="204812"/>
                </a:lnTo>
                <a:lnTo>
                  <a:pt x="95273" y="199052"/>
                </a:lnTo>
                <a:lnTo>
                  <a:pt x="71381" y="182897"/>
                </a:lnTo>
                <a:lnTo>
                  <a:pt x="55807" y="158033"/>
                </a:lnTo>
                <a:lnTo>
                  <a:pt x="50241" y="126149"/>
                </a:lnTo>
                <a:lnTo>
                  <a:pt x="55807" y="94119"/>
                </a:lnTo>
                <a:lnTo>
                  <a:pt x="71381" y="69272"/>
                </a:lnTo>
                <a:lnTo>
                  <a:pt x="95273" y="53197"/>
                </a:lnTo>
                <a:lnTo>
                  <a:pt x="125793" y="47485"/>
                </a:lnTo>
                <a:lnTo>
                  <a:pt x="222994" y="47485"/>
                </a:lnTo>
                <a:lnTo>
                  <a:pt x="214984" y="35652"/>
                </a:lnTo>
                <a:lnTo>
                  <a:pt x="174889" y="9427"/>
                </a:lnTo>
                <a:lnTo>
                  <a:pt x="125793" y="0"/>
                </a:lnTo>
                <a:close/>
              </a:path>
              <a:path w="252095" h="252729">
                <a:moveTo>
                  <a:pt x="222994" y="47485"/>
                </a:moveTo>
                <a:lnTo>
                  <a:pt x="125793" y="47485"/>
                </a:lnTo>
                <a:lnTo>
                  <a:pt x="156511" y="53197"/>
                </a:lnTo>
                <a:lnTo>
                  <a:pt x="180505" y="69272"/>
                </a:lnTo>
                <a:lnTo>
                  <a:pt x="196116" y="94119"/>
                </a:lnTo>
                <a:lnTo>
                  <a:pt x="201688" y="126149"/>
                </a:lnTo>
                <a:lnTo>
                  <a:pt x="196116" y="158033"/>
                </a:lnTo>
                <a:lnTo>
                  <a:pt x="180505" y="182897"/>
                </a:lnTo>
                <a:lnTo>
                  <a:pt x="156511" y="199052"/>
                </a:lnTo>
                <a:lnTo>
                  <a:pt x="125793" y="204812"/>
                </a:lnTo>
                <a:lnTo>
                  <a:pt x="222987" y="204812"/>
                </a:lnTo>
                <a:lnTo>
                  <a:pt x="242016" y="176702"/>
                </a:lnTo>
                <a:lnTo>
                  <a:pt x="251929" y="126149"/>
                </a:lnTo>
                <a:lnTo>
                  <a:pt x="242016" y="75588"/>
                </a:lnTo>
                <a:lnTo>
                  <a:pt x="222994" y="474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612591" y="6313664"/>
            <a:ext cx="228600" cy="242570"/>
          </a:xfrm>
          <a:custGeom>
            <a:avLst/>
            <a:gdLst/>
            <a:ahLst/>
            <a:cxnLst/>
            <a:rect l="l" t="t" r="r" b="b"/>
            <a:pathLst>
              <a:path w="228600" h="242570">
                <a:moveTo>
                  <a:pt x="62712" y="0"/>
                </a:moveTo>
                <a:lnTo>
                  <a:pt x="4851" y="0"/>
                </a:lnTo>
                <a:lnTo>
                  <a:pt x="84899" y="118173"/>
                </a:lnTo>
                <a:lnTo>
                  <a:pt x="0" y="242582"/>
                </a:lnTo>
                <a:lnTo>
                  <a:pt x="57518" y="242582"/>
                </a:lnTo>
                <a:lnTo>
                  <a:pt x="96342" y="187490"/>
                </a:lnTo>
                <a:lnTo>
                  <a:pt x="100806" y="180359"/>
                </a:lnTo>
                <a:lnTo>
                  <a:pt x="111686" y="162340"/>
                </a:lnTo>
                <a:lnTo>
                  <a:pt x="114007" y="158724"/>
                </a:lnTo>
                <a:lnTo>
                  <a:pt x="170789" y="158724"/>
                </a:lnTo>
                <a:lnTo>
                  <a:pt x="143116" y="118173"/>
                </a:lnTo>
                <a:lnTo>
                  <a:pt x="169522" y="79362"/>
                </a:lnTo>
                <a:lnTo>
                  <a:pt x="114007" y="79362"/>
                </a:lnTo>
                <a:lnTo>
                  <a:pt x="112184" y="76459"/>
                </a:lnTo>
                <a:lnTo>
                  <a:pt x="103726" y="61820"/>
                </a:lnTo>
                <a:lnTo>
                  <a:pt x="100152" y="55803"/>
                </a:lnTo>
                <a:lnTo>
                  <a:pt x="62712" y="0"/>
                </a:lnTo>
                <a:close/>
              </a:path>
              <a:path w="228600" h="242570">
                <a:moveTo>
                  <a:pt x="170789" y="158724"/>
                </a:moveTo>
                <a:lnTo>
                  <a:pt x="114363" y="158724"/>
                </a:lnTo>
                <a:lnTo>
                  <a:pt x="116630" y="162340"/>
                </a:lnTo>
                <a:lnTo>
                  <a:pt x="127275" y="180359"/>
                </a:lnTo>
                <a:lnTo>
                  <a:pt x="131686" y="187490"/>
                </a:lnTo>
                <a:lnTo>
                  <a:pt x="170497" y="242582"/>
                </a:lnTo>
                <a:lnTo>
                  <a:pt x="228015" y="242582"/>
                </a:lnTo>
                <a:lnTo>
                  <a:pt x="170789" y="158724"/>
                </a:lnTo>
                <a:close/>
              </a:path>
              <a:path w="228600" h="242570">
                <a:moveTo>
                  <a:pt x="223519" y="0"/>
                </a:moveTo>
                <a:lnTo>
                  <a:pt x="165303" y="0"/>
                </a:lnTo>
                <a:lnTo>
                  <a:pt x="127863" y="55803"/>
                </a:lnTo>
                <a:lnTo>
                  <a:pt x="124345" y="61820"/>
                </a:lnTo>
                <a:lnTo>
                  <a:pt x="116131" y="76459"/>
                </a:lnTo>
                <a:lnTo>
                  <a:pt x="114363" y="79362"/>
                </a:lnTo>
                <a:lnTo>
                  <a:pt x="169522" y="79362"/>
                </a:lnTo>
                <a:lnTo>
                  <a:pt x="223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9250861" y="672050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69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228636" y="6699548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784" y="0"/>
                </a:lnTo>
              </a:path>
            </a:pathLst>
          </a:custGeom>
          <a:ln w="419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250861" y="662652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7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333195" y="672050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69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9333195" y="6626256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879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372960" y="6626256"/>
            <a:ext cx="140335" cy="146685"/>
          </a:xfrm>
          <a:custGeom>
            <a:avLst/>
            <a:gdLst/>
            <a:ahLst/>
            <a:cxnLst/>
            <a:rect l="l" t="t" r="r" b="b"/>
            <a:pathLst>
              <a:path w="140334" h="146684">
                <a:moveTo>
                  <a:pt x="64731" y="0"/>
                </a:moveTo>
                <a:lnTo>
                  <a:pt x="0" y="0"/>
                </a:lnTo>
                <a:lnTo>
                  <a:pt x="0" y="146316"/>
                </a:lnTo>
                <a:lnTo>
                  <a:pt x="64731" y="146316"/>
                </a:lnTo>
                <a:lnTo>
                  <a:pt x="94968" y="140891"/>
                </a:lnTo>
                <a:lnTo>
                  <a:pt x="118854" y="125799"/>
                </a:lnTo>
                <a:lnTo>
                  <a:pt x="133755" y="103974"/>
                </a:lnTo>
                <a:lnTo>
                  <a:pt x="44450" y="103974"/>
                </a:lnTo>
                <a:lnTo>
                  <a:pt x="44450" y="42354"/>
                </a:lnTo>
                <a:lnTo>
                  <a:pt x="133000" y="42354"/>
                </a:lnTo>
                <a:lnTo>
                  <a:pt x="118587" y="21104"/>
                </a:lnTo>
                <a:lnTo>
                  <a:pt x="94667" y="5609"/>
                </a:lnTo>
                <a:lnTo>
                  <a:pt x="64731" y="0"/>
                </a:lnTo>
                <a:close/>
              </a:path>
              <a:path w="140334" h="146684">
                <a:moveTo>
                  <a:pt x="133000" y="42354"/>
                </a:moveTo>
                <a:lnTo>
                  <a:pt x="64731" y="42354"/>
                </a:lnTo>
                <a:lnTo>
                  <a:pt x="75580" y="44361"/>
                </a:lnTo>
                <a:lnTo>
                  <a:pt x="85083" y="50320"/>
                </a:lnTo>
                <a:lnTo>
                  <a:pt x="91824" y="60142"/>
                </a:lnTo>
                <a:lnTo>
                  <a:pt x="94386" y="73736"/>
                </a:lnTo>
                <a:lnTo>
                  <a:pt x="91762" y="87226"/>
                </a:lnTo>
                <a:lnTo>
                  <a:pt x="84916" y="96647"/>
                </a:lnTo>
                <a:lnTo>
                  <a:pt x="75392" y="102171"/>
                </a:lnTo>
                <a:lnTo>
                  <a:pt x="64731" y="103974"/>
                </a:lnTo>
                <a:lnTo>
                  <a:pt x="133755" y="103974"/>
                </a:lnTo>
                <a:lnTo>
                  <a:pt x="134542" y="102821"/>
                </a:lnTo>
                <a:lnTo>
                  <a:pt x="140182" y="73736"/>
                </a:lnTo>
                <a:lnTo>
                  <a:pt x="134442" y="44480"/>
                </a:lnTo>
                <a:lnTo>
                  <a:pt x="133000" y="42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2445" y="3088106"/>
            <a:ext cx="41910" cy="241300"/>
          </a:xfrm>
          <a:custGeom>
            <a:avLst/>
            <a:gdLst/>
            <a:ahLst/>
            <a:cxnLst/>
            <a:rect l="l" t="t" r="r" b="b"/>
            <a:pathLst>
              <a:path w="41910" h="241300">
                <a:moveTo>
                  <a:pt x="0" y="241236"/>
                </a:moveTo>
                <a:lnTo>
                  <a:pt x="41338" y="241236"/>
                </a:lnTo>
                <a:lnTo>
                  <a:pt x="41338" y="0"/>
                </a:lnTo>
                <a:lnTo>
                  <a:pt x="0" y="0"/>
                </a:lnTo>
                <a:lnTo>
                  <a:pt x="0" y="241236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83105" y="3088104"/>
            <a:ext cx="161290" cy="241300"/>
          </a:xfrm>
          <a:custGeom>
            <a:avLst/>
            <a:gdLst/>
            <a:ahLst/>
            <a:cxnLst/>
            <a:rect l="l" t="t" r="r" b="b"/>
            <a:pathLst>
              <a:path w="161289" h="241300">
                <a:moveTo>
                  <a:pt x="43345" y="0"/>
                </a:moveTo>
                <a:lnTo>
                  <a:pt x="0" y="0"/>
                </a:lnTo>
                <a:lnTo>
                  <a:pt x="0" y="241236"/>
                </a:lnTo>
                <a:lnTo>
                  <a:pt x="38277" y="241236"/>
                </a:lnTo>
                <a:lnTo>
                  <a:pt x="38277" y="69189"/>
                </a:lnTo>
                <a:lnTo>
                  <a:pt x="75735" y="69189"/>
                </a:lnTo>
                <a:lnTo>
                  <a:pt x="43345" y="0"/>
                </a:lnTo>
                <a:close/>
              </a:path>
              <a:path w="161289" h="241300">
                <a:moveTo>
                  <a:pt x="75735" y="69189"/>
                </a:moveTo>
                <a:lnTo>
                  <a:pt x="38963" y="69189"/>
                </a:lnTo>
                <a:lnTo>
                  <a:pt x="119621" y="241236"/>
                </a:lnTo>
                <a:lnTo>
                  <a:pt x="160921" y="241236"/>
                </a:lnTo>
                <a:lnTo>
                  <a:pt x="160921" y="167982"/>
                </a:lnTo>
                <a:lnTo>
                  <a:pt x="121983" y="167982"/>
                </a:lnTo>
                <a:lnTo>
                  <a:pt x="75735" y="69189"/>
                </a:lnTo>
                <a:close/>
              </a:path>
              <a:path w="161289" h="241300">
                <a:moveTo>
                  <a:pt x="160921" y="0"/>
                </a:moveTo>
                <a:lnTo>
                  <a:pt x="122288" y="0"/>
                </a:lnTo>
                <a:lnTo>
                  <a:pt x="122288" y="167982"/>
                </a:lnTo>
                <a:lnTo>
                  <a:pt x="160921" y="167982"/>
                </a:lnTo>
                <a:lnTo>
                  <a:pt x="160921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8717" y="3130740"/>
            <a:ext cx="41910" cy="198755"/>
          </a:xfrm>
          <a:custGeom>
            <a:avLst/>
            <a:gdLst/>
            <a:ahLst/>
            <a:cxnLst/>
            <a:rect l="l" t="t" r="r" b="b"/>
            <a:pathLst>
              <a:path w="41910" h="198754">
                <a:moveTo>
                  <a:pt x="0" y="198602"/>
                </a:moveTo>
                <a:lnTo>
                  <a:pt x="41338" y="198602"/>
                </a:lnTo>
                <a:lnTo>
                  <a:pt x="41338" y="0"/>
                </a:lnTo>
                <a:lnTo>
                  <a:pt x="0" y="0"/>
                </a:lnTo>
                <a:lnTo>
                  <a:pt x="0" y="198602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68913" y="3088106"/>
            <a:ext cx="161290" cy="43180"/>
          </a:xfrm>
          <a:custGeom>
            <a:avLst/>
            <a:gdLst/>
            <a:ahLst/>
            <a:cxnLst/>
            <a:rect l="l" t="t" r="r" b="b"/>
            <a:pathLst>
              <a:path w="161289" h="43180">
                <a:moveTo>
                  <a:pt x="0" y="42633"/>
                </a:moveTo>
                <a:lnTo>
                  <a:pt x="160921" y="42633"/>
                </a:lnTo>
                <a:lnTo>
                  <a:pt x="160921" y="0"/>
                </a:lnTo>
                <a:lnTo>
                  <a:pt x="0" y="0"/>
                </a:lnTo>
                <a:lnTo>
                  <a:pt x="0" y="42633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6731" y="3286954"/>
            <a:ext cx="150495" cy="41910"/>
          </a:xfrm>
          <a:custGeom>
            <a:avLst/>
            <a:gdLst/>
            <a:ahLst/>
            <a:cxnLst/>
            <a:rect l="l" t="t" r="r" b="b"/>
            <a:pathLst>
              <a:path w="150495" h="41910">
                <a:moveTo>
                  <a:pt x="0" y="41909"/>
                </a:moveTo>
                <a:lnTo>
                  <a:pt x="150177" y="41909"/>
                </a:lnTo>
                <a:lnTo>
                  <a:pt x="150177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56731" y="3224724"/>
            <a:ext cx="41275" cy="62230"/>
          </a:xfrm>
          <a:custGeom>
            <a:avLst/>
            <a:gdLst/>
            <a:ahLst/>
            <a:cxnLst/>
            <a:rect l="l" t="t" r="r" b="b"/>
            <a:pathLst>
              <a:path w="41275" h="62229">
                <a:moveTo>
                  <a:pt x="0" y="62230"/>
                </a:moveTo>
                <a:lnTo>
                  <a:pt x="40652" y="62230"/>
                </a:lnTo>
                <a:lnTo>
                  <a:pt x="40652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56731" y="3181544"/>
            <a:ext cx="137160" cy="43180"/>
          </a:xfrm>
          <a:custGeom>
            <a:avLst/>
            <a:gdLst/>
            <a:ahLst/>
            <a:cxnLst/>
            <a:rect l="l" t="t" r="r" b="b"/>
            <a:pathLst>
              <a:path w="137160" h="43180">
                <a:moveTo>
                  <a:pt x="0" y="43179"/>
                </a:moveTo>
                <a:lnTo>
                  <a:pt x="137109" y="43179"/>
                </a:lnTo>
                <a:lnTo>
                  <a:pt x="13710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56731" y="3130744"/>
            <a:ext cx="41275" cy="50800"/>
          </a:xfrm>
          <a:custGeom>
            <a:avLst/>
            <a:gdLst/>
            <a:ahLst/>
            <a:cxnLst/>
            <a:rect l="l" t="t" r="r" b="b"/>
            <a:pathLst>
              <a:path w="41275" h="50800">
                <a:moveTo>
                  <a:pt x="0" y="50800"/>
                </a:moveTo>
                <a:lnTo>
                  <a:pt x="40652" y="50800"/>
                </a:lnTo>
                <a:lnTo>
                  <a:pt x="40652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6731" y="3087564"/>
            <a:ext cx="146050" cy="43180"/>
          </a:xfrm>
          <a:custGeom>
            <a:avLst/>
            <a:gdLst/>
            <a:ahLst/>
            <a:cxnLst/>
            <a:rect l="l" t="t" r="r" b="b"/>
            <a:pathLst>
              <a:path w="146050" h="43180">
                <a:moveTo>
                  <a:pt x="0" y="43179"/>
                </a:moveTo>
                <a:lnTo>
                  <a:pt x="145491" y="43179"/>
                </a:lnTo>
                <a:lnTo>
                  <a:pt x="145491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42876" y="3088106"/>
            <a:ext cx="165735" cy="241300"/>
          </a:xfrm>
          <a:custGeom>
            <a:avLst/>
            <a:gdLst/>
            <a:ahLst/>
            <a:cxnLst/>
            <a:rect l="l" t="t" r="r" b="b"/>
            <a:pathLst>
              <a:path w="165735" h="241300">
                <a:moveTo>
                  <a:pt x="100126" y="0"/>
                </a:moveTo>
                <a:lnTo>
                  <a:pt x="0" y="0"/>
                </a:lnTo>
                <a:lnTo>
                  <a:pt x="0" y="241236"/>
                </a:lnTo>
                <a:lnTo>
                  <a:pt x="40652" y="241236"/>
                </a:lnTo>
                <a:lnTo>
                  <a:pt x="40652" y="146824"/>
                </a:lnTo>
                <a:lnTo>
                  <a:pt x="151698" y="146824"/>
                </a:lnTo>
                <a:lnTo>
                  <a:pt x="150498" y="142611"/>
                </a:lnTo>
                <a:lnTo>
                  <a:pt x="142605" y="132556"/>
                </a:lnTo>
                <a:lnTo>
                  <a:pt x="131711" y="125653"/>
                </a:lnTo>
                <a:lnTo>
                  <a:pt x="144714" y="117003"/>
                </a:lnTo>
                <a:lnTo>
                  <a:pt x="152640" y="106146"/>
                </a:lnTo>
                <a:lnTo>
                  <a:pt x="40652" y="106146"/>
                </a:lnTo>
                <a:lnTo>
                  <a:pt x="40652" y="41643"/>
                </a:lnTo>
                <a:lnTo>
                  <a:pt x="157149" y="41643"/>
                </a:lnTo>
                <a:lnTo>
                  <a:pt x="150993" y="26284"/>
                </a:lnTo>
                <a:lnTo>
                  <a:pt x="132096" y="7725"/>
                </a:lnTo>
                <a:lnTo>
                  <a:pt x="100126" y="0"/>
                </a:lnTo>
                <a:close/>
              </a:path>
              <a:path w="165735" h="241300">
                <a:moveTo>
                  <a:pt x="151698" y="146824"/>
                </a:moveTo>
                <a:lnTo>
                  <a:pt x="83324" y="146824"/>
                </a:lnTo>
                <a:lnTo>
                  <a:pt x="101266" y="149333"/>
                </a:lnTo>
                <a:lnTo>
                  <a:pt x="110921" y="157321"/>
                </a:lnTo>
                <a:lnTo>
                  <a:pt x="114842" y="171481"/>
                </a:lnTo>
                <a:lnTo>
                  <a:pt x="115582" y="192506"/>
                </a:lnTo>
                <a:lnTo>
                  <a:pt x="115888" y="209009"/>
                </a:lnTo>
                <a:lnTo>
                  <a:pt x="116763" y="221915"/>
                </a:lnTo>
                <a:lnTo>
                  <a:pt x="118143" y="232299"/>
                </a:lnTo>
                <a:lnTo>
                  <a:pt x="119964" y="241236"/>
                </a:lnTo>
                <a:lnTo>
                  <a:pt x="165646" y="241236"/>
                </a:lnTo>
                <a:lnTo>
                  <a:pt x="165646" y="234835"/>
                </a:lnTo>
                <a:lnTo>
                  <a:pt x="160602" y="230602"/>
                </a:lnTo>
                <a:lnTo>
                  <a:pt x="158011" y="222543"/>
                </a:lnTo>
                <a:lnTo>
                  <a:pt x="157057" y="208619"/>
                </a:lnTo>
                <a:lnTo>
                  <a:pt x="156921" y="186791"/>
                </a:lnTo>
                <a:lnTo>
                  <a:pt x="155300" y="159472"/>
                </a:lnTo>
                <a:lnTo>
                  <a:pt x="151698" y="146824"/>
                </a:lnTo>
                <a:close/>
              </a:path>
              <a:path w="165735" h="241300">
                <a:moveTo>
                  <a:pt x="157149" y="41643"/>
                </a:moveTo>
                <a:lnTo>
                  <a:pt x="92049" y="41643"/>
                </a:lnTo>
                <a:lnTo>
                  <a:pt x="106783" y="44783"/>
                </a:lnTo>
                <a:lnTo>
                  <a:pt x="115584" y="52649"/>
                </a:lnTo>
                <a:lnTo>
                  <a:pt x="119844" y="62908"/>
                </a:lnTo>
                <a:lnTo>
                  <a:pt x="120954" y="73228"/>
                </a:lnTo>
                <a:lnTo>
                  <a:pt x="118993" y="88433"/>
                </a:lnTo>
                <a:lnTo>
                  <a:pt x="113063" y="98631"/>
                </a:lnTo>
                <a:lnTo>
                  <a:pt x="103097" y="104357"/>
                </a:lnTo>
                <a:lnTo>
                  <a:pt x="89027" y="106146"/>
                </a:lnTo>
                <a:lnTo>
                  <a:pt x="152640" y="106146"/>
                </a:lnTo>
                <a:lnTo>
                  <a:pt x="154312" y="103855"/>
                </a:lnTo>
                <a:lnTo>
                  <a:pt x="160256" y="87243"/>
                </a:lnTo>
                <a:lnTo>
                  <a:pt x="162293" y="68199"/>
                </a:lnTo>
                <a:lnTo>
                  <a:pt x="159998" y="48750"/>
                </a:lnTo>
                <a:lnTo>
                  <a:pt x="157149" y="41643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42464" y="3088104"/>
            <a:ext cx="161290" cy="241300"/>
          </a:xfrm>
          <a:custGeom>
            <a:avLst/>
            <a:gdLst/>
            <a:ahLst/>
            <a:cxnLst/>
            <a:rect l="l" t="t" r="r" b="b"/>
            <a:pathLst>
              <a:path w="161289" h="241300">
                <a:moveTo>
                  <a:pt x="43319" y="0"/>
                </a:moveTo>
                <a:lnTo>
                  <a:pt x="0" y="0"/>
                </a:lnTo>
                <a:lnTo>
                  <a:pt x="0" y="241236"/>
                </a:lnTo>
                <a:lnTo>
                  <a:pt x="38290" y="241236"/>
                </a:lnTo>
                <a:lnTo>
                  <a:pt x="38290" y="69189"/>
                </a:lnTo>
                <a:lnTo>
                  <a:pt x="75725" y="69189"/>
                </a:lnTo>
                <a:lnTo>
                  <a:pt x="43319" y="0"/>
                </a:lnTo>
                <a:close/>
              </a:path>
              <a:path w="161289" h="241300">
                <a:moveTo>
                  <a:pt x="75725" y="69189"/>
                </a:moveTo>
                <a:lnTo>
                  <a:pt x="38976" y="69189"/>
                </a:lnTo>
                <a:lnTo>
                  <a:pt x="119633" y="241236"/>
                </a:lnTo>
                <a:lnTo>
                  <a:pt x="160934" y="241236"/>
                </a:lnTo>
                <a:lnTo>
                  <a:pt x="160934" y="167982"/>
                </a:lnTo>
                <a:lnTo>
                  <a:pt x="121996" y="167982"/>
                </a:lnTo>
                <a:lnTo>
                  <a:pt x="75725" y="69189"/>
                </a:lnTo>
                <a:close/>
              </a:path>
              <a:path w="161289" h="241300">
                <a:moveTo>
                  <a:pt x="160934" y="0"/>
                </a:moveTo>
                <a:lnTo>
                  <a:pt x="122300" y="0"/>
                </a:lnTo>
                <a:lnTo>
                  <a:pt x="122300" y="167982"/>
                </a:lnTo>
                <a:lnTo>
                  <a:pt x="160934" y="167982"/>
                </a:lnTo>
                <a:lnTo>
                  <a:pt x="160934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29954" y="3088107"/>
            <a:ext cx="188595" cy="241300"/>
          </a:xfrm>
          <a:custGeom>
            <a:avLst/>
            <a:gdLst/>
            <a:ahLst/>
            <a:cxnLst/>
            <a:rect l="l" t="t" r="r" b="b"/>
            <a:pathLst>
              <a:path w="188595" h="241300">
                <a:moveTo>
                  <a:pt x="118249" y="0"/>
                </a:moveTo>
                <a:lnTo>
                  <a:pt x="70548" y="0"/>
                </a:lnTo>
                <a:lnTo>
                  <a:pt x="0" y="241236"/>
                </a:lnTo>
                <a:lnTo>
                  <a:pt x="43688" y="241236"/>
                </a:lnTo>
                <a:lnTo>
                  <a:pt x="57480" y="191515"/>
                </a:lnTo>
                <a:lnTo>
                  <a:pt x="173753" y="191515"/>
                </a:lnTo>
                <a:lnTo>
                  <a:pt x="161677" y="149847"/>
                </a:lnTo>
                <a:lnTo>
                  <a:pt x="68529" y="149847"/>
                </a:lnTo>
                <a:lnTo>
                  <a:pt x="93751" y="54406"/>
                </a:lnTo>
                <a:lnTo>
                  <a:pt x="134017" y="54406"/>
                </a:lnTo>
                <a:lnTo>
                  <a:pt x="118249" y="0"/>
                </a:lnTo>
                <a:close/>
              </a:path>
              <a:path w="188595" h="241300">
                <a:moveTo>
                  <a:pt x="173753" y="191515"/>
                </a:moveTo>
                <a:lnTo>
                  <a:pt x="130365" y="191515"/>
                </a:lnTo>
                <a:lnTo>
                  <a:pt x="143129" y="241236"/>
                </a:lnTo>
                <a:lnTo>
                  <a:pt x="188163" y="241236"/>
                </a:lnTo>
                <a:lnTo>
                  <a:pt x="173753" y="191515"/>
                </a:lnTo>
                <a:close/>
              </a:path>
              <a:path w="188595" h="241300">
                <a:moveTo>
                  <a:pt x="134017" y="54406"/>
                </a:moveTo>
                <a:lnTo>
                  <a:pt x="94437" y="54406"/>
                </a:lnTo>
                <a:lnTo>
                  <a:pt x="118973" y="149847"/>
                </a:lnTo>
                <a:lnTo>
                  <a:pt x="161677" y="149847"/>
                </a:lnTo>
                <a:lnTo>
                  <a:pt x="134017" y="54406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72525" y="3130740"/>
            <a:ext cx="41910" cy="198755"/>
          </a:xfrm>
          <a:custGeom>
            <a:avLst/>
            <a:gdLst/>
            <a:ahLst/>
            <a:cxnLst/>
            <a:rect l="l" t="t" r="r" b="b"/>
            <a:pathLst>
              <a:path w="41910" h="198754">
                <a:moveTo>
                  <a:pt x="0" y="198602"/>
                </a:moveTo>
                <a:lnTo>
                  <a:pt x="41325" y="198602"/>
                </a:lnTo>
                <a:lnTo>
                  <a:pt x="41325" y="0"/>
                </a:lnTo>
                <a:lnTo>
                  <a:pt x="0" y="0"/>
                </a:lnTo>
                <a:lnTo>
                  <a:pt x="0" y="198602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12746" y="3088106"/>
            <a:ext cx="161290" cy="43180"/>
          </a:xfrm>
          <a:custGeom>
            <a:avLst/>
            <a:gdLst/>
            <a:ahLst/>
            <a:cxnLst/>
            <a:rect l="l" t="t" r="r" b="b"/>
            <a:pathLst>
              <a:path w="161289" h="43180">
                <a:moveTo>
                  <a:pt x="0" y="42633"/>
                </a:moveTo>
                <a:lnTo>
                  <a:pt x="160921" y="42633"/>
                </a:lnTo>
                <a:lnTo>
                  <a:pt x="160921" y="0"/>
                </a:lnTo>
                <a:lnTo>
                  <a:pt x="0" y="0"/>
                </a:lnTo>
                <a:lnTo>
                  <a:pt x="0" y="42633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97171" y="3088106"/>
            <a:ext cx="41910" cy="241300"/>
          </a:xfrm>
          <a:custGeom>
            <a:avLst/>
            <a:gdLst/>
            <a:ahLst/>
            <a:cxnLst/>
            <a:rect l="l" t="t" r="r" b="b"/>
            <a:pathLst>
              <a:path w="41910" h="241300">
                <a:moveTo>
                  <a:pt x="0" y="241236"/>
                </a:moveTo>
                <a:lnTo>
                  <a:pt x="41338" y="241236"/>
                </a:lnTo>
                <a:lnTo>
                  <a:pt x="41338" y="0"/>
                </a:lnTo>
                <a:lnTo>
                  <a:pt x="0" y="0"/>
                </a:lnTo>
                <a:lnTo>
                  <a:pt x="0" y="241236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70745" y="3081710"/>
            <a:ext cx="190500" cy="254635"/>
          </a:xfrm>
          <a:custGeom>
            <a:avLst/>
            <a:gdLst/>
            <a:ahLst/>
            <a:cxnLst/>
            <a:rect l="l" t="t" r="r" b="b"/>
            <a:pathLst>
              <a:path w="190500" h="254635">
                <a:moveTo>
                  <a:pt x="95123" y="0"/>
                </a:moveTo>
                <a:lnTo>
                  <a:pt x="69190" y="3922"/>
                </a:lnTo>
                <a:lnTo>
                  <a:pt x="37722" y="21043"/>
                </a:lnTo>
                <a:lnTo>
                  <a:pt x="11173" y="59396"/>
                </a:lnTo>
                <a:lnTo>
                  <a:pt x="0" y="127012"/>
                </a:lnTo>
                <a:lnTo>
                  <a:pt x="11173" y="194628"/>
                </a:lnTo>
                <a:lnTo>
                  <a:pt x="37722" y="232981"/>
                </a:lnTo>
                <a:lnTo>
                  <a:pt x="69190" y="250103"/>
                </a:lnTo>
                <a:lnTo>
                  <a:pt x="95123" y="254025"/>
                </a:lnTo>
                <a:lnTo>
                  <a:pt x="121040" y="250103"/>
                </a:lnTo>
                <a:lnTo>
                  <a:pt x="152501" y="232981"/>
                </a:lnTo>
                <a:lnTo>
                  <a:pt x="167489" y="211327"/>
                </a:lnTo>
                <a:lnTo>
                  <a:pt x="95123" y="211327"/>
                </a:lnTo>
                <a:lnTo>
                  <a:pt x="77353" y="207653"/>
                </a:lnTo>
                <a:lnTo>
                  <a:pt x="59905" y="194502"/>
                </a:lnTo>
                <a:lnTo>
                  <a:pt x="46620" y="168685"/>
                </a:lnTo>
                <a:lnTo>
                  <a:pt x="41338" y="127012"/>
                </a:lnTo>
                <a:lnTo>
                  <a:pt x="46620" y="85334"/>
                </a:lnTo>
                <a:lnTo>
                  <a:pt x="59905" y="59504"/>
                </a:lnTo>
                <a:lnTo>
                  <a:pt x="77353" y="46340"/>
                </a:lnTo>
                <a:lnTo>
                  <a:pt x="95123" y="42659"/>
                </a:lnTo>
                <a:lnTo>
                  <a:pt x="167462" y="42659"/>
                </a:lnTo>
                <a:lnTo>
                  <a:pt x="152501" y="21043"/>
                </a:lnTo>
                <a:lnTo>
                  <a:pt x="121040" y="3922"/>
                </a:lnTo>
                <a:lnTo>
                  <a:pt x="95123" y="0"/>
                </a:lnTo>
                <a:close/>
              </a:path>
              <a:path w="190500" h="254635">
                <a:moveTo>
                  <a:pt x="167462" y="42659"/>
                </a:moveTo>
                <a:lnTo>
                  <a:pt x="95123" y="42659"/>
                </a:lnTo>
                <a:lnTo>
                  <a:pt x="112877" y="46340"/>
                </a:lnTo>
                <a:lnTo>
                  <a:pt x="130317" y="59504"/>
                </a:lnTo>
                <a:lnTo>
                  <a:pt x="143600" y="85334"/>
                </a:lnTo>
                <a:lnTo>
                  <a:pt x="148882" y="127012"/>
                </a:lnTo>
                <a:lnTo>
                  <a:pt x="143600" y="168685"/>
                </a:lnTo>
                <a:lnTo>
                  <a:pt x="130317" y="194502"/>
                </a:lnTo>
                <a:lnTo>
                  <a:pt x="112877" y="207653"/>
                </a:lnTo>
                <a:lnTo>
                  <a:pt x="95123" y="211327"/>
                </a:lnTo>
                <a:lnTo>
                  <a:pt x="167489" y="211327"/>
                </a:lnTo>
                <a:lnTo>
                  <a:pt x="179047" y="194628"/>
                </a:lnTo>
                <a:lnTo>
                  <a:pt x="190220" y="127012"/>
                </a:lnTo>
                <a:lnTo>
                  <a:pt x="179047" y="59396"/>
                </a:lnTo>
                <a:lnTo>
                  <a:pt x="167462" y="4265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94523" y="3088104"/>
            <a:ext cx="161290" cy="241300"/>
          </a:xfrm>
          <a:custGeom>
            <a:avLst/>
            <a:gdLst/>
            <a:ahLst/>
            <a:cxnLst/>
            <a:rect l="l" t="t" r="r" b="b"/>
            <a:pathLst>
              <a:path w="161289" h="241300">
                <a:moveTo>
                  <a:pt x="43357" y="0"/>
                </a:moveTo>
                <a:lnTo>
                  <a:pt x="0" y="0"/>
                </a:lnTo>
                <a:lnTo>
                  <a:pt x="0" y="241236"/>
                </a:lnTo>
                <a:lnTo>
                  <a:pt x="38290" y="241236"/>
                </a:lnTo>
                <a:lnTo>
                  <a:pt x="38290" y="69189"/>
                </a:lnTo>
                <a:lnTo>
                  <a:pt x="75747" y="69189"/>
                </a:lnTo>
                <a:lnTo>
                  <a:pt x="43357" y="0"/>
                </a:lnTo>
                <a:close/>
              </a:path>
              <a:path w="161289" h="241300">
                <a:moveTo>
                  <a:pt x="75747" y="69189"/>
                </a:moveTo>
                <a:lnTo>
                  <a:pt x="39014" y="69189"/>
                </a:lnTo>
                <a:lnTo>
                  <a:pt x="119633" y="241236"/>
                </a:lnTo>
                <a:lnTo>
                  <a:pt x="160972" y="241236"/>
                </a:lnTo>
                <a:lnTo>
                  <a:pt x="160972" y="167982"/>
                </a:lnTo>
                <a:lnTo>
                  <a:pt x="121996" y="167982"/>
                </a:lnTo>
                <a:lnTo>
                  <a:pt x="75747" y="69189"/>
                </a:lnTo>
                <a:close/>
              </a:path>
              <a:path w="161289" h="241300">
                <a:moveTo>
                  <a:pt x="160972" y="0"/>
                </a:moveTo>
                <a:lnTo>
                  <a:pt x="122300" y="0"/>
                </a:lnTo>
                <a:lnTo>
                  <a:pt x="122300" y="167982"/>
                </a:lnTo>
                <a:lnTo>
                  <a:pt x="160972" y="167982"/>
                </a:lnTo>
                <a:lnTo>
                  <a:pt x="160972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82015" y="3088107"/>
            <a:ext cx="188595" cy="241300"/>
          </a:xfrm>
          <a:custGeom>
            <a:avLst/>
            <a:gdLst/>
            <a:ahLst/>
            <a:cxnLst/>
            <a:rect l="l" t="t" r="r" b="b"/>
            <a:pathLst>
              <a:path w="188595" h="241300">
                <a:moveTo>
                  <a:pt x="118287" y="0"/>
                </a:moveTo>
                <a:lnTo>
                  <a:pt x="70586" y="0"/>
                </a:lnTo>
                <a:lnTo>
                  <a:pt x="0" y="241236"/>
                </a:lnTo>
                <a:lnTo>
                  <a:pt x="43688" y="241236"/>
                </a:lnTo>
                <a:lnTo>
                  <a:pt x="57480" y="191515"/>
                </a:lnTo>
                <a:lnTo>
                  <a:pt x="173761" y="191515"/>
                </a:lnTo>
                <a:lnTo>
                  <a:pt x="161691" y="149847"/>
                </a:lnTo>
                <a:lnTo>
                  <a:pt x="68567" y="149847"/>
                </a:lnTo>
                <a:lnTo>
                  <a:pt x="93751" y="54406"/>
                </a:lnTo>
                <a:lnTo>
                  <a:pt x="134047" y="54406"/>
                </a:lnTo>
                <a:lnTo>
                  <a:pt x="118287" y="0"/>
                </a:lnTo>
                <a:close/>
              </a:path>
              <a:path w="188595" h="241300">
                <a:moveTo>
                  <a:pt x="173761" y="191515"/>
                </a:moveTo>
                <a:lnTo>
                  <a:pt x="130403" y="191515"/>
                </a:lnTo>
                <a:lnTo>
                  <a:pt x="143154" y="241236"/>
                </a:lnTo>
                <a:lnTo>
                  <a:pt x="188163" y="241236"/>
                </a:lnTo>
                <a:lnTo>
                  <a:pt x="173761" y="191515"/>
                </a:lnTo>
                <a:close/>
              </a:path>
              <a:path w="188595" h="241300">
                <a:moveTo>
                  <a:pt x="134047" y="54406"/>
                </a:moveTo>
                <a:lnTo>
                  <a:pt x="94437" y="54406"/>
                </a:lnTo>
                <a:lnTo>
                  <a:pt x="118973" y="149847"/>
                </a:lnTo>
                <a:lnTo>
                  <a:pt x="161691" y="149847"/>
                </a:lnTo>
                <a:lnTo>
                  <a:pt x="134047" y="54406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98744" y="3285647"/>
            <a:ext cx="140335" cy="43180"/>
          </a:xfrm>
          <a:custGeom>
            <a:avLst/>
            <a:gdLst/>
            <a:ahLst/>
            <a:cxnLst/>
            <a:rect l="l" t="t" r="r" b="b"/>
            <a:pathLst>
              <a:path w="140335" h="43179">
                <a:moveTo>
                  <a:pt x="0" y="43179"/>
                </a:moveTo>
                <a:lnTo>
                  <a:pt x="139776" y="43179"/>
                </a:lnTo>
                <a:lnTo>
                  <a:pt x="139776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98744" y="3087527"/>
            <a:ext cx="41910" cy="198120"/>
          </a:xfrm>
          <a:custGeom>
            <a:avLst/>
            <a:gdLst/>
            <a:ahLst/>
            <a:cxnLst/>
            <a:rect l="l" t="t" r="r" b="b"/>
            <a:pathLst>
              <a:path w="41910" h="198120">
                <a:moveTo>
                  <a:pt x="0" y="198120"/>
                </a:moveTo>
                <a:lnTo>
                  <a:pt x="41338" y="198120"/>
                </a:lnTo>
                <a:lnTo>
                  <a:pt x="41338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62412" y="3282294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338"/>
                </a:moveTo>
                <a:lnTo>
                  <a:pt x="241236" y="41338"/>
                </a:lnTo>
                <a:lnTo>
                  <a:pt x="241236" y="0"/>
                </a:lnTo>
                <a:lnTo>
                  <a:pt x="0" y="0"/>
                </a:lnTo>
                <a:lnTo>
                  <a:pt x="0" y="41338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62411" y="3082047"/>
            <a:ext cx="241300" cy="161290"/>
          </a:xfrm>
          <a:custGeom>
            <a:avLst/>
            <a:gdLst/>
            <a:ahLst/>
            <a:cxnLst/>
            <a:rect l="l" t="t" r="r" b="b"/>
            <a:pathLst>
              <a:path w="241300" h="161289">
                <a:moveTo>
                  <a:pt x="241236" y="0"/>
                </a:moveTo>
                <a:lnTo>
                  <a:pt x="0" y="0"/>
                </a:lnTo>
                <a:lnTo>
                  <a:pt x="0" y="38633"/>
                </a:lnTo>
                <a:lnTo>
                  <a:pt x="167982" y="38633"/>
                </a:lnTo>
                <a:lnTo>
                  <a:pt x="167982" y="38976"/>
                </a:lnTo>
                <a:lnTo>
                  <a:pt x="0" y="117614"/>
                </a:lnTo>
                <a:lnTo>
                  <a:pt x="0" y="160934"/>
                </a:lnTo>
                <a:lnTo>
                  <a:pt x="241236" y="160934"/>
                </a:lnTo>
                <a:lnTo>
                  <a:pt x="241236" y="122643"/>
                </a:lnTo>
                <a:lnTo>
                  <a:pt x="69189" y="122643"/>
                </a:lnTo>
                <a:lnTo>
                  <a:pt x="69189" y="121958"/>
                </a:lnTo>
                <a:lnTo>
                  <a:pt x="241236" y="41338"/>
                </a:lnTo>
                <a:lnTo>
                  <a:pt x="241236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62412" y="2997967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89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62412" y="2956057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909"/>
                </a:moveTo>
                <a:lnTo>
                  <a:pt x="241236" y="41909"/>
                </a:lnTo>
                <a:lnTo>
                  <a:pt x="241236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62412" y="2896367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89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62416" y="2829264"/>
            <a:ext cx="241300" cy="40640"/>
          </a:xfrm>
          <a:custGeom>
            <a:avLst/>
            <a:gdLst/>
            <a:ahLst/>
            <a:cxnLst/>
            <a:rect l="l" t="t" r="r" b="b"/>
            <a:pathLst>
              <a:path w="241300" h="40639">
                <a:moveTo>
                  <a:pt x="0" y="40640"/>
                </a:moveTo>
                <a:lnTo>
                  <a:pt x="241236" y="40640"/>
                </a:lnTo>
                <a:lnTo>
                  <a:pt x="241236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62416" y="2723854"/>
            <a:ext cx="43180" cy="105410"/>
          </a:xfrm>
          <a:custGeom>
            <a:avLst/>
            <a:gdLst/>
            <a:ahLst/>
            <a:cxnLst/>
            <a:rect l="l" t="t" r="r" b="b"/>
            <a:pathLst>
              <a:path w="43179" h="105410">
                <a:moveTo>
                  <a:pt x="0" y="105410"/>
                </a:moveTo>
                <a:lnTo>
                  <a:pt x="42633" y="105410"/>
                </a:lnTo>
                <a:lnTo>
                  <a:pt x="42633" y="0"/>
                </a:lnTo>
                <a:lnTo>
                  <a:pt x="0" y="0"/>
                </a:lnTo>
                <a:lnTo>
                  <a:pt x="0" y="10541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55825" y="2732236"/>
            <a:ext cx="43180" cy="96520"/>
          </a:xfrm>
          <a:custGeom>
            <a:avLst/>
            <a:gdLst/>
            <a:ahLst/>
            <a:cxnLst/>
            <a:rect l="l" t="t" r="r" b="b"/>
            <a:pathLst>
              <a:path w="43179" h="96519">
                <a:moveTo>
                  <a:pt x="0" y="96456"/>
                </a:moveTo>
                <a:lnTo>
                  <a:pt x="42672" y="96456"/>
                </a:lnTo>
                <a:lnTo>
                  <a:pt x="42672" y="0"/>
                </a:lnTo>
                <a:lnTo>
                  <a:pt x="0" y="0"/>
                </a:lnTo>
                <a:lnTo>
                  <a:pt x="0" y="96456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60980" y="2719167"/>
            <a:ext cx="43180" cy="109855"/>
          </a:xfrm>
          <a:custGeom>
            <a:avLst/>
            <a:gdLst/>
            <a:ahLst/>
            <a:cxnLst/>
            <a:rect l="l" t="t" r="r" b="b"/>
            <a:pathLst>
              <a:path w="43179" h="109855">
                <a:moveTo>
                  <a:pt x="0" y="109524"/>
                </a:moveTo>
                <a:lnTo>
                  <a:pt x="42672" y="109524"/>
                </a:lnTo>
                <a:lnTo>
                  <a:pt x="42672" y="0"/>
                </a:lnTo>
                <a:lnTo>
                  <a:pt x="0" y="0"/>
                </a:lnTo>
                <a:lnTo>
                  <a:pt x="0" y="109524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62412" y="2517555"/>
            <a:ext cx="241300" cy="165735"/>
          </a:xfrm>
          <a:custGeom>
            <a:avLst/>
            <a:gdLst/>
            <a:ahLst/>
            <a:cxnLst/>
            <a:rect l="l" t="t" r="r" b="b"/>
            <a:pathLst>
              <a:path w="241300" h="165735">
                <a:moveTo>
                  <a:pt x="68199" y="3352"/>
                </a:moveTo>
                <a:lnTo>
                  <a:pt x="48750" y="5647"/>
                </a:lnTo>
                <a:lnTo>
                  <a:pt x="26284" y="14654"/>
                </a:lnTo>
                <a:lnTo>
                  <a:pt x="7725" y="33554"/>
                </a:lnTo>
                <a:lnTo>
                  <a:pt x="0" y="65532"/>
                </a:lnTo>
                <a:lnTo>
                  <a:pt x="0" y="165646"/>
                </a:lnTo>
                <a:lnTo>
                  <a:pt x="241236" y="165646"/>
                </a:lnTo>
                <a:lnTo>
                  <a:pt x="241236" y="124993"/>
                </a:lnTo>
                <a:lnTo>
                  <a:pt x="41643" y="124993"/>
                </a:lnTo>
                <a:lnTo>
                  <a:pt x="41643" y="73596"/>
                </a:lnTo>
                <a:lnTo>
                  <a:pt x="44783" y="58862"/>
                </a:lnTo>
                <a:lnTo>
                  <a:pt x="52649" y="50061"/>
                </a:lnTo>
                <a:lnTo>
                  <a:pt x="62908" y="45801"/>
                </a:lnTo>
                <a:lnTo>
                  <a:pt x="73228" y="44691"/>
                </a:lnTo>
                <a:lnTo>
                  <a:pt x="241236" y="44691"/>
                </a:lnTo>
                <a:lnTo>
                  <a:pt x="241236" y="33934"/>
                </a:lnTo>
                <a:lnTo>
                  <a:pt x="125641" y="33934"/>
                </a:lnTo>
                <a:lnTo>
                  <a:pt x="117006" y="20942"/>
                </a:lnTo>
                <a:lnTo>
                  <a:pt x="103859" y="11342"/>
                </a:lnTo>
                <a:lnTo>
                  <a:pt x="87241" y="5393"/>
                </a:lnTo>
                <a:lnTo>
                  <a:pt x="68199" y="3352"/>
                </a:lnTo>
                <a:close/>
              </a:path>
              <a:path w="241300" h="165735">
                <a:moveTo>
                  <a:pt x="241236" y="44691"/>
                </a:moveTo>
                <a:lnTo>
                  <a:pt x="73228" y="44691"/>
                </a:lnTo>
                <a:lnTo>
                  <a:pt x="88433" y="46652"/>
                </a:lnTo>
                <a:lnTo>
                  <a:pt x="98631" y="52581"/>
                </a:lnTo>
                <a:lnTo>
                  <a:pt x="104357" y="62543"/>
                </a:lnTo>
                <a:lnTo>
                  <a:pt x="106146" y="76606"/>
                </a:lnTo>
                <a:lnTo>
                  <a:pt x="106146" y="124993"/>
                </a:lnTo>
                <a:lnTo>
                  <a:pt x="146824" y="124993"/>
                </a:lnTo>
                <a:lnTo>
                  <a:pt x="146824" y="82321"/>
                </a:lnTo>
                <a:lnTo>
                  <a:pt x="149333" y="64379"/>
                </a:lnTo>
                <a:lnTo>
                  <a:pt x="157326" y="54724"/>
                </a:lnTo>
                <a:lnTo>
                  <a:pt x="171497" y="50803"/>
                </a:lnTo>
                <a:lnTo>
                  <a:pt x="192630" y="50061"/>
                </a:lnTo>
                <a:lnTo>
                  <a:pt x="209025" y="49759"/>
                </a:lnTo>
                <a:lnTo>
                  <a:pt x="221919" y="48890"/>
                </a:lnTo>
                <a:lnTo>
                  <a:pt x="232299" y="47518"/>
                </a:lnTo>
                <a:lnTo>
                  <a:pt x="241236" y="45707"/>
                </a:lnTo>
                <a:lnTo>
                  <a:pt x="241236" y="44691"/>
                </a:lnTo>
                <a:close/>
              </a:path>
              <a:path w="241300" h="165735">
                <a:moveTo>
                  <a:pt x="241236" y="0"/>
                </a:moveTo>
                <a:lnTo>
                  <a:pt x="234873" y="0"/>
                </a:lnTo>
                <a:lnTo>
                  <a:pt x="230622" y="5044"/>
                </a:lnTo>
                <a:lnTo>
                  <a:pt x="222557" y="7634"/>
                </a:lnTo>
                <a:lnTo>
                  <a:pt x="208631" y="8588"/>
                </a:lnTo>
                <a:lnTo>
                  <a:pt x="186791" y="8724"/>
                </a:lnTo>
                <a:lnTo>
                  <a:pt x="159470" y="10349"/>
                </a:lnTo>
                <a:lnTo>
                  <a:pt x="142605" y="15157"/>
                </a:lnTo>
                <a:lnTo>
                  <a:pt x="132545" y="23051"/>
                </a:lnTo>
                <a:lnTo>
                  <a:pt x="125641" y="33934"/>
                </a:lnTo>
                <a:lnTo>
                  <a:pt x="241236" y="33934"/>
                </a:lnTo>
                <a:lnTo>
                  <a:pt x="241236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62411" y="2322680"/>
            <a:ext cx="241300" cy="161290"/>
          </a:xfrm>
          <a:custGeom>
            <a:avLst/>
            <a:gdLst/>
            <a:ahLst/>
            <a:cxnLst/>
            <a:rect l="l" t="t" r="r" b="b"/>
            <a:pathLst>
              <a:path w="241300" h="161289">
                <a:moveTo>
                  <a:pt x="241236" y="0"/>
                </a:moveTo>
                <a:lnTo>
                  <a:pt x="0" y="0"/>
                </a:lnTo>
                <a:lnTo>
                  <a:pt x="0" y="38633"/>
                </a:lnTo>
                <a:lnTo>
                  <a:pt x="167982" y="38633"/>
                </a:lnTo>
                <a:lnTo>
                  <a:pt x="167982" y="38976"/>
                </a:lnTo>
                <a:lnTo>
                  <a:pt x="0" y="117601"/>
                </a:lnTo>
                <a:lnTo>
                  <a:pt x="0" y="160934"/>
                </a:lnTo>
                <a:lnTo>
                  <a:pt x="241236" y="160934"/>
                </a:lnTo>
                <a:lnTo>
                  <a:pt x="241236" y="122643"/>
                </a:lnTo>
                <a:lnTo>
                  <a:pt x="69189" y="122643"/>
                </a:lnTo>
                <a:lnTo>
                  <a:pt x="69189" y="121983"/>
                </a:lnTo>
                <a:lnTo>
                  <a:pt x="241236" y="41338"/>
                </a:lnTo>
                <a:lnTo>
                  <a:pt x="241236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62412" y="2107966"/>
            <a:ext cx="241300" cy="188595"/>
          </a:xfrm>
          <a:custGeom>
            <a:avLst/>
            <a:gdLst/>
            <a:ahLst/>
            <a:cxnLst/>
            <a:rect l="l" t="t" r="r" b="b"/>
            <a:pathLst>
              <a:path w="241300" h="188594">
                <a:moveTo>
                  <a:pt x="241236" y="0"/>
                </a:moveTo>
                <a:lnTo>
                  <a:pt x="0" y="69900"/>
                </a:lnTo>
                <a:lnTo>
                  <a:pt x="0" y="117601"/>
                </a:lnTo>
                <a:lnTo>
                  <a:pt x="241236" y="188163"/>
                </a:lnTo>
                <a:lnTo>
                  <a:pt x="241236" y="144500"/>
                </a:lnTo>
                <a:lnTo>
                  <a:pt x="191515" y="130708"/>
                </a:lnTo>
                <a:lnTo>
                  <a:pt x="191515" y="119621"/>
                </a:lnTo>
                <a:lnTo>
                  <a:pt x="149834" y="119621"/>
                </a:lnTo>
                <a:lnTo>
                  <a:pt x="54444" y="94399"/>
                </a:lnTo>
                <a:lnTo>
                  <a:pt x="54444" y="93751"/>
                </a:lnTo>
                <a:lnTo>
                  <a:pt x="149834" y="69189"/>
                </a:lnTo>
                <a:lnTo>
                  <a:pt x="191515" y="69189"/>
                </a:lnTo>
                <a:lnTo>
                  <a:pt x="191515" y="57784"/>
                </a:lnTo>
                <a:lnTo>
                  <a:pt x="241236" y="45021"/>
                </a:lnTo>
                <a:lnTo>
                  <a:pt x="241236" y="0"/>
                </a:lnTo>
                <a:close/>
              </a:path>
              <a:path w="241300" h="188594">
                <a:moveTo>
                  <a:pt x="191515" y="69189"/>
                </a:moveTo>
                <a:lnTo>
                  <a:pt x="149834" y="69189"/>
                </a:lnTo>
                <a:lnTo>
                  <a:pt x="149834" y="119621"/>
                </a:lnTo>
                <a:lnTo>
                  <a:pt x="191515" y="119621"/>
                </a:lnTo>
                <a:lnTo>
                  <a:pt x="191515" y="6918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62412" y="2054137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89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62412" y="2012227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909"/>
                </a:moveTo>
                <a:lnTo>
                  <a:pt x="241236" y="41909"/>
                </a:lnTo>
                <a:lnTo>
                  <a:pt x="241236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62412" y="1952537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89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62412" y="1887593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300"/>
                </a:moveTo>
                <a:lnTo>
                  <a:pt x="241236" y="41300"/>
                </a:lnTo>
                <a:lnTo>
                  <a:pt x="241236" y="0"/>
                </a:lnTo>
                <a:lnTo>
                  <a:pt x="0" y="0"/>
                </a:lnTo>
                <a:lnTo>
                  <a:pt x="0" y="4130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56018" y="1665145"/>
            <a:ext cx="254635" cy="190500"/>
          </a:xfrm>
          <a:custGeom>
            <a:avLst/>
            <a:gdLst/>
            <a:ahLst/>
            <a:cxnLst/>
            <a:rect l="l" t="t" r="r" b="b"/>
            <a:pathLst>
              <a:path w="254634" h="190500">
                <a:moveTo>
                  <a:pt x="127012" y="0"/>
                </a:moveTo>
                <a:lnTo>
                  <a:pt x="59396" y="11169"/>
                </a:lnTo>
                <a:lnTo>
                  <a:pt x="21043" y="37707"/>
                </a:lnTo>
                <a:lnTo>
                  <a:pt x="3922" y="69164"/>
                </a:lnTo>
                <a:lnTo>
                  <a:pt x="0" y="95084"/>
                </a:lnTo>
                <a:lnTo>
                  <a:pt x="3922" y="121004"/>
                </a:lnTo>
                <a:lnTo>
                  <a:pt x="21043" y="152469"/>
                </a:lnTo>
                <a:lnTo>
                  <a:pt x="59396" y="179020"/>
                </a:lnTo>
                <a:lnTo>
                  <a:pt x="127012" y="190195"/>
                </a:lnTo>
                <a:lnTo>
                  <a:pt x="194623" y="179020"/>
                </a:lnTo>
                <a:lnTo>
                  <a:pt x="232976" y="152469"/>
                </a:lnTo>
                <a:lnTo>
                  <a:pt x="234950" y="148844"/>
                </a:lnTo>
                <a:lnTo>
                  <a:pt x="127012" y="148844"/>
                </a:lnTo>
                <a:lnTo>
                  <a:pt x="85339" y="143565"/>
                </a:lnTo>
                <a:lnTo>
                  <a:pt x="59509" y="130289"/>
                </a:lnTo>
                <a:lnTo>
                  <a:pt x="46341" y="112850"/>
                </a:lnTo>
                <a:lnTo>
                  <a:pt x="42659" y="95084"/>
                </a:lnTo>
                <a:lnTo>
                  <a:pt x="46341" y="77326"/>
                </a:lnTo>
                <a:lnTo>
                  <a:pt x="59509" y="59877"/>
                </a:lnTo>
                <a:lnTo>
                  <a:pt x="85339" y="46585"/>
                </a:lnTo>
                <a:lnTo>
                  <a:pt x="127012" y="41300"/>
                </a:lnTo>
                <a:lnTo>
                  <a:pt x="234932" y="41300"/>
                </a:lnTo>
                <a:lnTo>
                  <a:pt x="232976" y="37707"/>
                </a:lnTo>
                <a:lnTo>
                  <a:pt x="194623" y="11169"/>
                </a:lnTo>
                <a:lnTo>
                  <a:pt x="127012" y="0"/>
                </a:lnTo>
                <a:close/>
              </a:path>
              <a:path w="254634" h="190500">
                <a:moveTo>
                  <a:pt x="234932" y="41300"/>
                </a:moveTo>
                <a:lnTo>
                  <a:pt x="127012" y="41300"/>
                </a:lnTo>
                <a:lnTo>
                  <a:pt x="168685" y="46585"/>
                </a:lnTo>
                <a:lnTo>
                  <a:pt x="194502" y="59877"/>
                </a:lnTo>
                <a:lnTo>
                  <a:pt x="207653" y="77326"/>
                </a:lnTo>
                <a:lnTo>
                  <a:pt x="211327" y="95084"/>
                </a:lnTo>
                <a:lnTo>
                  <a:pt x="207653" y="112850"/>
                </a:lnTo>
                <a:lnTo>
                  <a:pt x="194502" y="130289"/>
                </a:lnTo>
                <a:lnTo>
                  <a:pt x="168685" y="143565"/>
                </a:lnTo>
                <a:lnTo>
                  <a:pt x="127012" y="148844"/>
                </a:lnTo>
                <a:lnTo>
                  <a:pt x="234950" y="148844"/>
                </a:lnTo>
                <a:lnTo>
                  <a:pt x="250101" y="121004"/>
                </a:lnTo>
                <a:lnTo>
                  <a:pt x="254025" y="95084"/>
                </a:lnTo>
                <a:lnTo>
                  <a:pt x="250101" y="69164"/>
                </a:lnTo>
                <a:lnTo>
                  <a:pt x="234932" y="4130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62411" y="1470585"/>
            <a:ext cx="241300" cy="161290"/>
          </a:xfrm>
          <a:custGeom>
            <a:avLst/>
            <a:gdLst/>
            <a:ahLst/>
            <a:cxnLst/>
            <a:rect l="l" t="t" r="r" b="b"/>
            <a:pathLst>
              <a:path w="241300" h="161289">
                <a:moveTo>
                  <a:pt x="241236" y="0"/>
                </a:moveTo>
                <a:lnTo>
                  <a:pt x="0" y="0"/>
                </a:lnTo>
                <a:lnTo>
                  <a:pt x="0" y="38658"/>
                </a:lnTo>
                <a:lnTo>
                  <a:pt x="167982" y="38658"/>
                </a:lnTo>
                <a:lnTo>
                  <a:pt x="167982" y="39001"/>
                </a:lnTo>
                <a:lnTo>
                  <a:pt x="0" y="117601"/>
                </a:lnTo>
                <a:lnTo>
                  <a:pt x="0" y="160972"/>
                </a:lnTo>
                <a:lnTo>
                  <a:pt x="241236" y="160972"/>
                </a:lnTo>
                <a:lnTo>
                  <a:pt x="241236" y="122669"/>
                </a:lnTo>
                <a:lnTo>
                  <a:pt x="69189" y="122669"/>
                </a:lnTo>
                <a:lnTo>
                  <a:pt x="69189" y="121983"/>
                </a:lnTo>
                <a:lnTo>
                  <a:pt x="241236" y="41325"/>
                </a:lnTo>
                <a:lnTo>
                  <a:pt x="241236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62412" y="1255897"/>
            <a:ext cx="241300" cy="188595"/>
          </a:xfrm>
          <a:custGeom>
            <a:avLst/>
            <a:gdLst/>
            <a:ahLst/>
            <a:cxnLst/>
            <a:rect l="l" t="t" r="r" b="b"/>
            <a:pathLst>
              <a:path w="241300" h="188594">
                <a:moveTo>
                  <a:pt x="241236" y="0"/>
                </a:moveTo>
                <a:lnTo>
                  <a:pt x="0" y="69900"/>
                </a:lnTo>
                <a:lnTo>
                  <a:pt x="0" y="117601"/>
                </a:lnTo>
                <a:lnTo>
                  <a:pt x="241236" y="188163"/>
                </a:lnTo>
                <a:lnTo>
                  <a:pt x="241236" y="144475"/>
                </a:lnTo>
                <a:lnTo>
                  <a:pt x="191515" y="130708"/>
                </a:lnTo>
                <a:lnTo>
                  <a:pt x="191515" y="119595"/>
                </a:lnTo>
                <a:lnTo>
                  <a:pt x="149834" y="119595"/>
                </a:lnTo>
                <a:lnTo>
                  <a:pt x="54444" y="94424"/>
                </a:lnTo>
                <a:lnTo>
                  <a:pt x="54444" y="93751"/>
                </a:lnTo>
                <a:lnTo>
                  <a:pt x="149834" y="69202"/>
                </a:lnTo>
                <a:lnTo>
                  <a:pt x="191515" y="69202"/>
                </a:lnTo>
                <a:lnTo>
                  <a:pt x="191515" y="57784"/>
                </a:lnTo>
                <a:lnTo>
                  <a:pt x="241236" y="45021"/>
                </a:lnTo>
                <a:lnTo>
                  <a:pt x="241236" y="0"/>
                </a:lnTo>
                <a:close/>
              </a:path>
              <a:path w="241300" h="188594">
                <a:moveTo>
                  <a:pt x="191515" y="69202"/>
                </a:moveTo>
                <a:lnTo>
                  <a:pt x="149834" y="69202"/>
                </a:lnTo>
                <a:lnTo>
                  <a:pt x="149834" y="119595"/>
                </a:lnTo>
                <a:lnTo>
                  <a:pt x="191515" y="119595"/>
                </a:lnTo>
                <a:lnTo>
                  <a:pt x="191515" y="69202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62416" y="1185988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09">
                <a:moveTo>
                  <a:pt x="0" y="41909"/>
                </a:moveTo>
                <a:lnTo>
                  <a:pt x="241236" y="41909"/>
                </a:lnTo>
                <a:lnTo>
                  <a:pt x="241236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59952" y="1088198"/>
            <a:ext cx="43815" cy="97790"/>
          </a:xfrm>
          <a:custGeom>
            <a:avLst/>
            <a:gdLst/>
            <a:ahLst/>
            <a:cxnLst/>
            <a:rect l="l" t="t" r="r" b="b"/>
            <a:pathLst>
              <a:path w="43815" h="97790">
                <a:moveTo>
                  <a:pt x="0" y="97789"/>
                </a:moveTo>
                <a:lnTo>
                  <a:pt x="43700" y="97789"/>
                </a:lnTo>
                <a:lnTo>
                  <a:pt x="43700" y="0"/>
                </a:lnTo>
                <a:lnTo>
                  <a:pt x="0" y="0"/>
                </a:lnTo>
                <a:lnTo>
                  <a:pt x="0" y="9778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58308" y="810652"/>
            <a:ext cx="41910" cy="241300"/>
          </a:xfrm>
          <a:custGeom>
            <a:avLst/>
            <a:gdLst/>
            <a:ahLst/>
            <a:cxnLst/>
            <a:rect l="l" t="t" r="r" b="b"/>
            <a:pathLst>
              <a:path w="41909" h="241300">
                <a:moveTo>
                  <a:pt x="0" y="241236"/>
                </a:moveTo>
                <a:lnTo>
                  <a:pt x="41300" y="241236"/>
                </a:lnTo>
                <a:lnTo>
                  <a:pt x="41300" y="0"/>
                </a:lnTo>
                <a:lnTo>
                  <a:pt x="0" y="0"/>
                </a:lnTo>
                <a:lnTo>
                  <a:pt x="0" y="241236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58030" y="810653"/>
            <a:ext cx="161290" cy="241300"/>
          </a:xfrm>
          <a:custGeom>
            <a:avLst/>
            <a:gdLst/>
            <a:ahLst/>
            <a:cxnLst/>
            <a:rect l="l" t="t" r="r" b="b"/>
            <a:pathLst>
              <a:path w="161290" h="241300">
                <a:moveTo>
                  <a:pt x="41338" y="0"/>
                </a:moveTo>
                <a:lnTo>
                  <a:pt x="0" y="0"/>
                </a:lnTo>
                <a:lnTo>
                  <a:pt x="0" y="241236"/>
                </a:lnTo>
                <a:lnTo>
                  <a:pt x="38633" y="241236"/>
                </a:lnTo>
                <a:lnTo>
                  <a:pt x="38633" y="73253"/>
                </a:lnTo>
                <a:lnTo>
                  <a:pt x="75675" y="73253"/>
                </a:lnTo>
                <a:lnTo>
                  <a:pt x="41338" y="0"/>
                </a:lnTo>
                <a:close/>
              </a:path>
              <a:path w="161290" h="241300">
                <a:moveTo>
                  <a:pt x="75675" y="73253"/>
                </a:moveTo>
                <a:lnTo>
                  <a:pt x="38976" y="73253"/>
                </a:lnTo>
                <a:lnTo>
                  <a:pt x="117614" y="241236"/>
                </a:lnTo>
                <a:lnTo>
                  <a:pt x="160959" y="241236"/>
                </a:lnTo>
                <a:lnTo>
                  <a:pt x="160959" y="172046"/>
                </a:lnTo>
                <a:lnTo>
                  <a:pt x="121983" y="172046"/>
                </a:lnTo>
                <a:lnTo>
                  <a:pt x="75675" y="73253"/>
                </a:lnTo>
                <a:close/>
              </a:path>
              <a:path w="161290" h="241300">
                <a:moveTo>
                  <a:pt x="160959" y="0"/>
                </a:moveTo>
                <a:lnTo>
                  <a:pt x="122669" y="0"/>
                </a:lnTo>
                <a:lnTo>
                  <a:pt x="122669" y="172046"/>
                </a:lnTo>
                <a:lnTo>
                  <a:pt x="160959" y="172046"/>
                </a:lnTo>
                <a:lnTo>
                  <a:pt x="160959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72222" y="1009255"/>
            <a:ext cx="161290" cy="43180"/>
          </a:xfrm>
          <a:custGeom>
            <a:avLst/>
            <a:gdLst/>
            <a:ahLst/>
            <a:cxnLst/>
            <a:rect l="l" t="t" r="r" b="b"/>
            <a:pathLst>
              <a:path w="161289" h="43180">
                <a:moveTo>
                  <a:pt x="0" y="42633"/>
                </a:moveTo>
                <a:lnTo>
                  <a:pt x="160959" y="42633"/>
                </a:lnTo>
                <a:lnTo>
                  <a:pt x="160959" y="0"/>
                </a:lnTo>
                <a:lnTo>
                  <a:pt x="0" y="0"/>
                </a:lnTo>
                <a:lnTo>
                  <a:pt x="0" y="42633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32039" y="810652"/>
            <a:ext cx="41910" cy="198755"/>
          </a:xfrm>
          <a:custGeom>
            <a:avLst/>
            <a:gdLst/>
            <a:ahLst/>
            <a:cxnLst/>
            <a:rect l="l" t="t" r="r" b="b"/>
            <a:pathLst>
              <a:path w="41910" h="198755">
                <a:moveTo>
                  <a:pt x="0" y="198602"/>
                </a:moveTo>
                <a:lnTo>
                  <a:pt x="41338" y="198602"/>
                </a:lnTo>
                <a:lnTo>
                  <a:pt x="41338" y="0"/>
                </a:lnTo>
                <a:lnTo>
                  <a:pt x="0" y="0"/>
                </a:lnTo>
                <a:lnTo>
                  <a:pt x="0" y="198602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99869" y="1009249"/>
            <a:ext cx="146050" cy="43180"/>
          </a:xfrm>
          <a:custGeom>
            <a:avLst/>
            <a:gdLst/>
            <a:ahLst/>
            <a:cxnLst/>
            <a:rect l="l" t="t" r="r" b="b"/>
            <a:pathLst>
              <a:path w="146050" h="43180">
                <a:moveTo>
                  <a:pt x="0" y="43180"/>
                </a:moveTo>
                <a:lnTo>
                  <a:pt x="145491" y="43180"/>
                </a:lnTo>
                <a:lnTo>
                  <a:pt x="145491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04682" y="958449"/>
            <a:ext cx="41275" cy="50800"/>
          </a:xfrm>
          <a:custGeom>
            <a:avLst/>
            <a:gdLst/>
            <a:ahLst/>
            <a:cxnLst/>
            <a:rect l="l" t="t" r="r" b="b"/>
            <a:pathLst>
              <a:path w="41275" h="50800">
                <a:moveTo>
                  <a:pt x="0" y="50800"/>
                </a:moveTo>
                <a:lnTo>
                  <a:pt x="40678" y="50800"/>
                </a:lnTo>
                <a:lnTo>
                  <a:pt x="40678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08251" y="915270"/>
            <a:ext cx="137160" cy="43180"/>
          </a:xfrm>
          <a:custGeom>
            <a:avLst/>
            <a:gdLst/>
            <a:ahLst/>
            <a:cxnLst/>
            <a:rect l="l" t="t" r="r" b="b"/>
            <a:pathLst>
              <a:path w="137160" h="43180">
                <a:moveTo>
                  <a:pt x="0" y="43180"/>
                </a:moveTo>
                <a:lnTo>
                  <a:pt x="137109" y="43180"/>
                </a:lnTo>
                <a:lnTo>
                  <a:pt x="13710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04682" y="853039"/>
            <a:ext cx="41275" cy="62230"/>
          </a:xfrm>
          <a:custGeom>
            <a:avLst/>
            <a:gdLst/>
            <a:ahLst/>
            <a:cxnLst/>
            <a:rect l="l" t="t" r="r" b="b"/>
            <a:pathLst>
              <a:path w="41275" h="62230">
                <a:moveTo>
                  <a:pt x="0" y="62229"/>
                </a:moveTo>
                <a:lnTo>
                  <a:pt x="40678" y="62229"/>
                </a:lnTo>
                <a:lnTo>
                  <a:pt x="40678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95145" y="811129"/>
            <a:ext cx="150495" cy="41910"/>
          </a:xfrm>
          <a:custGeom>
            <a:avLst/>
            <a:gdLst/>
            <a:ahLst/>
            <a:cxnLst/>
            <a:rect l="l" t="t" r="r" b="b"/>
            <a:pathLst>
              <a:path w="150495" h="41909">
                <a:moveTo>
                  <a:pt x="0" y="41910"/>
                </a:moveTo>
                <a:lnTo>
                  <a:pt x="150215" y="41910"/>
                </a:lnTo>
                <a:lnTo>
                  <a:pt x="150215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93531" y="810652"/>
            <a:ext cx="165735" cy="241300"/>
          </a:xfrm>
          <a:custGeom>
            <a:avLst/>
            <a:gdLst/>
            <a:ahLst/>
            <a:cxnLst/>
            <a:rect l="l" t="t" r="r" b="b"/>
            <a:pathLst>
              <a:path w="165735" h="241300">
                <a:moveTo>
                  <a:pt x="45719" y="0"/>
                </a:moveTo>
                <a:lnTo>
                  <a:pt x="0" y="0"/>
                </a:lnTo>
                <a:lnTo>
                  <a:pt x="0" y="6400"/>
                </a:lnTo>
                <a:lnTo>
                  <a:pt x="5066" y="10630"/>
                </a:lnTo>
                <a:lnTo>
                  <a:pt x="7667" y="18681"/>
                </a:lnTo>
                <a:lnTo>
                  <a:pt x="8600" y="32229"/>
                </a:lnTo>
                <a:lnTo>
                  <a:pt x="8762" y="54432"/>
                </a:lnTo>
                <a:lnTo>
                  <a:pt x="10383" y="81758"/>
                </a:lnTo>
                <a:lnTo>
                  <a:pt x="15182" y="98623"/>
                </a:lnTo>
                <a:lnTo>
                  <a:pt x="23068" y="108680"/>
                </a:lnTo>
                <a:lnTo>
                  <a:pt x="33947" y="115582"/>
                </a:lnTo>
                <a:lnTo>
                  <a:pt x="20959" y="124234"/>
                </a:lnTo>
                <a:lnTo>
                  <a:pt x="11368" y="137385"/>
                </a:lnTo>
                <a:lnTo>
                  <a:pt x="5427" y="153998"/>
                </a:lnTo>
                <a:lnTo>
                  <a:pt x="3390" y="173037"/>
                </a:lnTo>
                <a:lnTo>
                  <a:pt x="5685" y="192485"/>
                </a:lnTo>
                <a:lnTo>
                  <a:pt x="14690" y="214952"/>
                </a:lnTo>
                <a:lnTo>
                  <a:pt x="33587" y="233511"/>
                </a:lnTo>
                <a:lnTo>
                  <a:pt x="65557" y="241236"/>
                </a:lnTo>
                <a:lnTo>
                  <a:pt x="165684" y="241236"/>
                </a:lnTo>
                <a:lnTo>
                  <a:pt x="165684" y="199605"/>
                </a:lnTo>
                <a:lnTo>
                  <a:pt x="73609" y="199605"/>
                </a:lnTo>
                <a:lnTo>
                  <a:pt x="58890" y="196463"/>
                </a:lnTo>
                <a:lnTo>
                  <a:pt x="50096" y="188593"/>
                </a:lnTo>
                <a:lnTo>
                  <a:pt x="45839" y="178330"/>
                </a:lnTo>
                <a:lnTo>
                  <a:pt x="44729" y="168008"/>
                </a:lnTo>
                <a:lnTo>
                  <a:pt x="46690" y="152802"/>
                </a:lnTo>
                <a:lnTo>
                  <a:pt x="52616" y="142605"/>
                </a:lnTo>
                <a:lnTo>
                  <a:pt x="62570" y="136879"/>
                </a:lnTo>
                <a:lnTo>
                  <a:pt x="76619" y="135089"/>
                </a:lnTo>
                <a:lnTo>
                  <a:pt x="165684" y="135089"/>
                </a:lnTo>
                <a:lnTo>
                  <a:pt x="165684" y="94424"/>
                </a:lnTo>
                <a:lnTo>
                  <a:pt x="82334" y="94424"/>
                </a:lnTo>
                <a:lnTo>
                  <a:pt x="64406" y="91917"/>
                </a:lnTo>
                <a:lnTo>
                  <a:pt x="54759" y="83931"/>
                </a:lnTo>
                <a:lnTo>
                  <a:pt x="50840" y="69767"/>
                </a:lnTo>
                <a:lnTo>
                  <a:pt x="50101" y="48729"/>
                </a:lnTo>
                <a:lnTo>
                  <a:pt x="49791" y="32229"/>
                </a:lnTo>
                <a:lnTo>
                  <a:pt x="48910" y="19326"/>
                </a:lnTo>
                <a:lnTo>
                  <a:pt x="47529" y="8942"/>
                </a:lnTo>
                <a:lnTo>
                  <a:pt x="45719" y="0"/>
                </a:lnTo>
                <a:close/>
              </a:path>
              <a:path w="165735" h="241300">
                <a:moveTo>
                  <a:pt x="165684" y="135089"/>
                </a:moveTo>
                <a:lnTo>
                  <a:pt x="125006" y="135089"/>
                </a:lnTo>
                <a:lnTo>
                  <a:pt x="125006" y="199605"/>
                </a:lnTo>
                <a:lnTo>
                  <a:pt x="165684" y="199605"/>
                </a:lnTo>
                <a:lnTo>
                  <a:pt x="165684" y="135089"/>
                </a:lnTo>
                <a:close/>
              </a:path>
              <a:path w="165735" h="241300">
                <a:moveTo>
                  <a:pt x="165684" y="0"/>
                </a:moveTo>
                <a:lnTo>
                  <a:pt x="125006" y="0"/>
                </a:lnTo>
                <a:lnTo>
                  <a:pt x="125006" y="94424"/>
                </a:lnTo>
                <a:lnTo>
                  <a:pt x="165684" y="94424"/>
                </a:lnTo>
                <a:lnTo>
                  <a:pt x="165684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98667" y="810653"/>
            <a:ext cx="161290" cy="241300"/>
          </a:xfrm>
          <a:custGeom>
            <a:avLst/>
            <a:gdLst/>
            <a:ahLst/>
            <a:cxnLst/>
            <a:rect l="l" t="t" r="r" b="b"/>
            <a:pathLst>
              <a:path w="161289" h="241300">
                <a:moveTo>
                  <a:pt x="41325" y="0"/>
                </a:moveTo>
                <a:lnTo>
                  <a:pt x="0" y="0"/>
                </a:lnTo>
                <a:lnTo>
                  <a:pt x="0" y="241236"/>
                </a:lnTo>
                <a:lnTo>
                  <a:pt x="38658" y="241236"/>
                </a:lnTo>
                <a:lnTo>
                  <a:pt x="38658" y="73253"/>
                </a:lnTo>
                <a:lnTo>
                  <a:pt x="75667" y="73253"/>
                </a:lnTo>
                <a:lnTo>
                  <a:pt x="41325" y="0"/>
                </a:lnTo>
                <a:close/>
              </a:path>
              <a:path w="161289" h="241300">
                <a:moveTo>
                  <a:pt x="75667" y="73253"/>
                </a:moveTo>
                <a:lnTo>
                  <a:pt x="38963" y="73253"/>
                </a:lnTo>
                <a:lnTo>
                  <a:pt x="117601" y="241236"/>
                </a:lnTo>
                <a:lnTo>
                  <a:pt x="160959" y="241236"/>
                </a:lnTo>
                <a:lnTo>
                  <a:pt x="160959" y="172046"/>
                </a:lnTo>
                <a:lnTo>
                  <a:pt x="121983" y="172046"/>
                </a:lnTo>
                <a:lnTo>
                  <a:pt x="75667" y="73253"/>
                </a:lnTo>
                <a:close/>
              </a:path>
              <a:path w="161289" h="241300">
                <a:moveTo>
                  <a:pt x="160959" y="0"/>
                </a:moveTo>
                <a:lnTo>
                  <a:pt x="122631" y="0"/>
                </a:lnTo>
                <a:lnTo>
                  <a:pt x="122631" y="172046"/>
                </a:lnTo>
                <a:lnTo>
                  <a:pt x="160959" y="172046"/>
                </a:lnTo>
                <a:lnTo>
                  <a:pt x="160959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83950" y="810648"/>
            <a:ext cx="188595" cy="241300"/>
          </a:xfrm>
          <a:custGeom>
            <a:avLst/>
            <a:gdLst/>
            <a:ahLst/>
            <a:cxnLst/>
            <a:rect l="l" t="t" r="r" b="b"/>
            <a:pathLst>
              <a:path w="188595" h="241300">
                <a:moveTo>
                  <a:pt x="45021" y="0"/>
                </a:moveTo>
                <a:lnTo>
                  <a:pt x="0" y="0"/>
                </a:lnTo>
                <a:lnTo>
                  <a:pt x="69900" y="241236"/>
                </a:lnTo>
                <a:lnTo>
                  <a:pt x="117627" y="241236"/>
                </a:lnTo>
                <a:lnTo>
                  <a:pt x="133544" y="186816"/>
                </a:lnTo>
                <a:lnTo>
                  <a:pt x="93751" y="186816"/>
                </a:lnTo>
                <a:lnTo>
                  <a:pt x="69214" y="91401"/>
                </a:lnTo>
                <a:lnTo>
                  <a:pt x="161453" y="91401"/>
                </a:lnTo>
                <a:lnTo>
                  <a:pt x="173645" y="49720"/>
                </a:lnTo>
                <a:lnTo>
                  <a:pt x="57784" y="49720"/>
                </a:lnTo>
                <a:lnTo>
                  <a:pt x="45021" y="0"/>
                </a:lnTo>
                <a:close/>
              </a:path>
              <a:path w="188595" h="241300">
                <a:moveTo>
                  <a:pt x="161453" y="91401"/>
                </a:moveTo>
                <a:lnTo>
                  <a:pt x="119659" y="91401"/>
                </a:lnTo>
                <a:lnTo>
                  <a:pt x="94437" y="186816"/>
                </a:lnTo>
                <a:lnTo>
                  <a:pt x="133544" y="186816"/>
                </a:lnTo>
                <a:lnTo>
                  <a:pt x="161453" y="91401"/>
                </a:lnTo>
                <a:close/>
              </a:path>
              <a:path w="188595" h="241300">
                <a:moveTo>
                  <a:pt x="188188" y="0"/>
                </a:moveTo>
                <a:lnTo>
                  <a:pt x="144500" y="0"/>
                </a:lnTo>
                <a:lnTo>
                  <a:pt x="130708" y="49720"/>
                </a:lnTo>
                <a:lnTo>
                  <a:pt x="173645" y="49720"/>
                </a:lnTo>
                <a:lnTo>
                  <a:pt x="188188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28393" y="1009255"/>
            <a:ext cx="161290" cy="43180"/>
          </a:xfrm>
          <a:custGeom>
            <a:avLst/>
            <a:gdLst/>
            <a:ahLst/>
            <a:cxnLst/>
            <a:rect l="l" t="t" r="r" b="b"/>
            <a:pathLst>
              <a:path w="161289" h="43180">
                <a:moveTo>
                  <a:pt x="0" y="42633"/>
                </a:moveTo>
                <a:lnTo>
                  <a:pt x="160959" y="42633"/>
                </a:lnTo>
                <a:lnTo>
                  <a:pt x="160959" y="0"/>
                </a:lnTo>
                <a:lnTo>
                  <a:pt x="0" y="0"/>
                </a:lnTo>
                <a:lnTo>
                  <a:pt x="0" y="42633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88210" y="810652"/>
            <a:ext cx="41910" cy="198755"/>
          </a:xfrm>
          <a:custGeom>
            <a:avLst/>
            <a:gdLst/>
            <a:ahLst/>
            <a:cxnLst/>
            <a:rect l="l" t="t" r="r" b="b"/>
            <a:pathLst>
              <a:path w="41910" h="198755">
                <a:moveTo>
                  <a:pt x="0" y="198602"/>
                </a:moveTo>
                <a:lnTo>
                  <a:pt x="41338" y="198602"/>
                </a:lnTo>
                <a:lnTo>
                  <a:pt x="41338" y="0"/>
                </a:lnTo>
                <a:lnTo>
                  <a:pt x="0" y="0"/>
                </a:lnTo>
                <a:lnTo>
                  <a:pt x="0" y="198602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63585" y="810652"/>
            <a:ext cx="41910" cy="241300"/>
          </a:xfrm>
          <a:custGeom>
            <a:avLst/>
            <a:gdLst/>
            <a:ahLst/>
            <a:cxnLst/>
            <a:rect l="l" t="t" r="r" b="b"/>
            <a:pathLst>
              <a:path w="41910" h="241300">
                <a:moveTo>
                  <a:pt x="0" y="241236"/>
                </a:moveTo>
                <a:lnTo>
                  <a:pt x="41300" y="241236"/>
                </a:lnTo>
                <a:lnTo>
                  <a:pt x="41300" y="0"/>
                </a:lnTo>
                <a:lnTo>
                  <a:pt x="0" y="0"/>
                </a:lnTo>
                <a:lnTo>
                  <a:pt x="0" y="241236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41139" y="804271"/>
            <a:ext cx="190500" cy="254635"/>
          </a:xfrm>
          <a:custGeom>
            <a:avLst/>
            <a:gdLst/>
            <a:ahLst/>
            <a:cxnLst/>
            <a:rect l="l" t="t" r="r" b="b"/>
            <a:pathLst>
              <a:path w="190500" h="254634">
                <a:moveTo>
                  <a:pt x="95084" y="0"/>
                </a:moveTo>
                <a:lnTo>
                  <a:pt x="69169" y="3920"/>
                </a:lnTo>
                <a:lnTo>
                  <a:pt x="37712" y="21037"/>
                </a:lnTo>
                <a:lnTo>
                  <a:pt x="11170" y="59385"/>
                </a:lnTo>
                <a:lnTo>
                  <a:pt x="0" y="127000"/>
                </a:lnTo>
                <a:lnTo>
                  <a:pt x="11170" y="194625"/>
                </a:lnTo>
                <a:lnTo>
                  <a:pt x="37712" y="232986"/>
                </a:lnTo>
                <a:lnTo>
                  <a:pt x="69169" y="250113"/>
                </a:lnTo>
                <a:lnTo>
                  <a:pt x="95084" y="254038"/>
                </a:lnTo>
                <a:lnTo>
                  <a:pt x="121006" y="250113"/>
                </a:lnTo>
                <a:lnTo>
                  <a:pt x="152476" y="232986"/>
                </a:lnTo>
                <a:lnTo>
                  <a:pt x="167460" y="211340"/>
                </a:lnTo>
                <a:lnTo>
                  <a:pt x="95084" y="211340"/>
                </a:lnTo>
                <a:lnTo>
                  <a:pt x="77326" y="207660"/>
                </a:lnTo>
                <a:lnTo>
                  <a:pt x="59877" y="194497"/>
                </a:lnTo>
                <a:lnTo>
                  <a:pt x="46585" y="168671"/>
                </a:lnTo>
                <a:lnTo>
                  <a:pt x="41300" y="127000"/>
                </a:lnTo>
                <a:lnTo>
                  <a:pt x="46585" y="85327"/>
                </a:lnTo>
                <a:lnTo>
                  <a:pt x="59877" y="59510"/>
                </a:lnTo>
                <a:lnTo>
                  <a:pt x="77326" y="46359"/>
                </a:lnTo>
                <a:lnTo>
                  <a:pt x="95084" y="42684"/>
                </a:lnTo>
                <a:lnTo>
                  <a:pt x="167466" y="42684"/>
                </a:lnTo>
                <a:lnTo>
                  <a:pt x="152476" y="21037"/>
                </a:lnTo>
                <a:lnTo>
                  <a:pt x="121006" y="3920"/>
                </a:lnTo>
                <a:lnTo>
                  <a:pt x="95084" y="0"/>
                </a:lnTo>
                <a:close/>
              </a:path>
              <a:path w="190500" h="254634">
                <a:moveTo>
                  <a:pt x="167466" y="42684"/>
                </a:moveTo>
                <a:lnTo>
                  <a:pt x="95084" y="42684"/>
                </a:lnTo>
                <a:lnTo>
                  <a:pt x="112854" y="46359"/>
                </a:lnTo>
                <a:lnTo>
                  <a:pt x="130301" y="59510"/>
                </a:lnTo>
                <a:lnTo>
                  <a:pt x="143587" y="85327"/>
                </a:lnTo>
                <a:lnTo>
                  <a:pt x="148869" y="127000"/>
                </a:lnTo>
                <a:lnTo>
                  <a:pt x="143587" y="168671"/>
                </a:lnTo>
                <a:lnTo>
                  <a:pt x="130301" y="194497"/>
                </a:lnTo>
                <a:lnTo>
                  <a:pt x="112854" y="207660"/>
                </a:lnTo>
                <a:lnTo>
                  <a:pt x="95084" y="211340"/>
                </a:lnTo>
                <a:lnTo>
                  <a:pt x="167460" y="211340"/>
                </a:lnTo>
                <a:lnTo>
                  <a:pt x="179031" y="194625"/>
                </a:lnTo>
                <a:lnTo>
                  <a:pt x="190207" y="127000"/>
                </a:lnTo>
                <a:lnTo>
                  <a:pt x="179031" y="59385"/>
                </a:lnTo>
                <a:lnTo>
                  <a:pt x="167466" y="42684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46603" y="810653"/>
            <a:ext cx="161290" cy="241300"/>
          </a:xfrm>
          <a:custGeom>
            <a:avLst/>
            <a:gdLst/>
            <a:ahLst/>
            <a:cxnLst/>
            <a:rect l="l" t="t" r="r" b="b"/>
            <a:pathLst>
              <a:path w="161289" h="241300">
                <a:moveTo>
                  <a:pt x="41338" y="0"/>
                </a:moveTo>
                <a:lnTo>
                  <a:pt x="0" y="0"/>
                </a:lnTo>
                <a:lnTo>
                  <a:pt x="0" y="241236"/>
                </a:lnTo>
                <a:lnTo>
                  <a:pt x="38633" y="241236"/>
                </a:lnTo>
                <a:lnTo>
                  <a:pt x="38633" y="73253"/>
                </a:lnTo>
                <a:lnTo>
                  <a:pt x="75664" y="73253"/>
                </a:lnTo>
                <a:lnTo>
                  <a:pt x="41338" y="0"/>
                </a:lnTo>
                <a:close/>
              </a:path>
              <a:path w="161289" h="241300">
                <a:moveTo>
                  <a:pt x="75664" y="73253"/>
                </a:moveTo>
                <a:lnTo>
                  <a:pt x="38976" y="73253"/>
                </a:lnTo>
                <a:lnTo>
                  <a:pt x="117576" y="241236"/>
                </a:lnTo>
                <a:lnTo>
                  <a:pt x="160959" y="241236"/>
                </a:lnTo>
                <a:lnTo>
                  <a:pt x="160959" y="172046"/>
                </a:lnTo>
                <a:lnTo>
                  <a:pt x="121958" y="172046"/>
                </a:lnTo>
                <a:lnTo>
                  <a:pt x="75664" y="73253"/>
                </a:lnTo>
                <a:close/>
              </a:path>
              <a:path w="161289" h="241300">
                <a:moveTo>
                  <a:pt x="160959" y="0"/>
                </a:moveTo>
                <a:lnTo>
                  <a:pt x="122643" y="0"/>
                </a:lnTo>
                <a:lnTo>
                  <a:pt x="122643" y="172046"/>
                </a:lnTo>
                <a:lnTo>
                  <a:pt x="160959" y="172046"/>
                </a:lnTo>
                <a:lnTo>
                  <a:pt x="160959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31889" y="810648"/>
            <a:ext cx="188595" cy="241300"/>
          </a:xfrm>
          <a:custGeom>
            <a:avLst/>
            <a:gdLst/>
            <a:ahLst/>
            <a:cxnLst/>
            <a:rect l="l" t="t" r="r" b="b"/>
            <a:pathLst>
              <a:path w="188595" h="241300">
                <a:moveTo>
                  <a:pt x="45021" y="0"/>
                </a:moveTo>
                <a:lnTo>
                  <a:pt x="0" y="0"/>
                </a:lnTo>
                <a:lnTo>
                  <a:pt x="69900" y="241236"/>
                </a:lnTo>
                <a:lnTo>
                  <a:pt x="117601" y="241236"/>
                </a:lnTo>
                <a:lnTo>
                  <a:pt x="133519" y="186816"/>
                </a:lnTo>
                <a:lnTo>
                  <a:pt x="93751" y="186816"/>
                </a:lnTo>
                <a:lnTo>
                  <a:pt x="69214" y="91401"/>
                </a:lnTo>
                <a:lnTo>
                  <a:pt x="161428" y="91401"/>
                </a:lnTo>
                <a:lnTo>
                  <a:pt x="173620" y="49720"/>
                </a:lnTo>
                <a:lnTo>
                  <a:pt x="57784" y="49720"/>
                </a:lnTo>
                <a:lnTo>
                  <a:pt x="45021" y="0"/>
                </a:lnTo>
                <a:close/>
              </a:path>
              <a:path w="188595" h="241300">
                <a:moveTo>
                  <a:pt x="161428" y="91401"/>
                </a:moveTo>
                <a:lnTo>
                  <a:pt x="119621" y="91401"/>
                </a:lnTo>
                <a:lnTo>
                  <a:pt x="94437" y="186816"/>
                </a:lnTo>
                <a:lnTo>
                  <a:pt x="133519" y="186816"/>
                </a:lnTo>
                <a:lnTo>
                  <a:pt x="161428" y="91401"/>
                </a:lnTo>
                <a:close/>
              </a:path>
              <a:path w="188595" h="241300">
                <a:moveTo>
                  <a:pt x="188163" y="0"/>
                </a:moveTo>
                <a:lnTo>
                  <a:pt x="144500" y="0"/>
                </a:lnTo>
                <a:lnTo>
                  <a:pt x="130708" y="49720"/>
                </a:lnTo>
                <a:lnTo>
                  <a:pt x="173620" y="49720"/>
                </a:lnTo>
                <a:lnTo>
                  <a:pt x="188163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61977" y="854346"/>
            <a:ext cx="41910" cy="198120"/>
          </a:xfrm>
          <a:custGeom>
            <a:avLst/>
            <a:gdLst/>
            <a:ahLst/>
            <a:cxnLst/>
            <a:rect l="l" t="t" r="r" b="b"/>
            <a:pathLst>
              <a:path w="41910" h="198119">
                <a:moveTo>
                  <a:pt x="0" y="198120"/>
                </a:moveTo>
                <a:lnTo>
                  <a:pt x="41363" y="198120"/>
                </a:lnTo>
                <a:lnTo>
                  <a:pt x="41363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63565" y="811166"/>
            <a:ext cx="140335" cy="43180"/>
          </a:xfrm>
          <a:custGeom>
            <a:avLst/>
            <a:gdLst/>
            <a:ahLst/>
            <a:cxnLst/>
            <a:rect l="l" t="t" r="r" b="b"/>
            <a:pathLst>
              <a:path w="140335" h="43180">
                <a:moveTo>
                  <a:pt x="0" y="43180"/>
                </a:moveTo>
                <a:lnTo>
                  <a:pt x="139776" y="43180"/>
                </a:lnTo>
                <a:lnTo>
                  <a:pt x="139776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88319" y="814692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09">
                <a:moveTo>
                  <a:pt x="0" y="41300"/>
                </a:moveTo>
                <a:lnTo>
                  <a:pt x="241236" y="41300"/>
                </a:lnTo>
                <a:lnTo>
                  <a:pt x="241236" y="0"/>
                </a:lnTo>
                <a:lnTo>
                  <a:pt x="0" y="0"/>
                </a:lnTo>
                <a:lnTo>
                  <a:pt x="0" y="4130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88320" y="895309"/>
            <a:ext cx="241300" cy="161290"/>
          </a:xfrm>
          <a:custGeom>
            <a:avLst/>
            <a:gdLst/>
            <a:ahLst/>
            <a:cxnLst/>
            <a:rect l="l" t="t" r="r" b="b"/>
            <a:pathLst>
              <a:path w="241300" h="161290">
                <a:moveTo>
                  <a:pt x="241236" y="0"/>
                </a:moveTo>
                <a:lnTo>
                  <a:pt x="0" y="0"/>
                </a:lnTo>
                <a:lnTo>
                  <a:pt x="0" y="38303"/>
                </a:lnTo>
                <a:lnTo>
                  <a:pt x="172046" y="38303"/>
                </a:lnTo>
                <a:lnTo>
                  <a:pt x="172046" y="38988"/>
                </a:lnTo>
                <a:lnTo>
                  <a:pt x="0" y="119621"/>
                </a:lnTo>
                <a:lnTo>
                  <a:pt x="0" y="160959"/>
                </a:lnTo>
                <a:lnTo>
                  <a:pt x="241236" y="160959"/>
                </a:lnTo>
                <a:lnTo>
                  <a:pt x="241236" y="122326"/>
                </a:lnTo>
                <a:lnTo>
                  <a:pt x="73253" y="122326"/>
                </a:lnTo>
                <a:lnTo>
                  <a:pt x="73253" y="121983"/>
                </a:lnTo>
                <a:lnTo>
                  <a:pt x="241236" y="43357"/>
                </a:lnTo>
                <a:lnTo>
                  <a:pt x="241236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86921" y="1182263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90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88319" y="1140353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09">
                <a:moveTo>
                  <a:pt x="0" y="41909"/>
                </a:moveTo>
                <a:lnTo>
                  <a:pt x="241236" y="41909"/>
                </a:lnTo>
                <a:lnTo>
                  <a:pt x="241236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86921" y="1080663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90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88315" y="1309038"/>
            <a:ext cx="43180" cy="110489"/>
          </a:xfrm>
          <a:custGeom>
            <a:avLst/>
            <a:gdLst/>
            <a:ahLst/>
            <a:cxnLst/>
            <a:rect l="l" t="t" r="r" b="b"/>
            <a:pathLst>
              <a:path w="43179" h="110490">
                <a:moveTo>
                  <a:pt x="0" y="110489"/>
                </a:moveTo>
                <a:lnTo>
                  <a:pt x="42710" y="110489"/>
                </a:lnTo>
                <a:lnTo>
                  <a:pt x="42710" y="0"/>
                </a:lnTo>
                <a:lnTo>
                  <a:pt x="0" y="0"/>
                </a:lnTo>
                <a:lnTo>
                  <a:pt x="0" y="11048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88315" y="1268398"/>
            <a:ext cx="241300" cy="40640"/>
          </a:xfrm>
          <a:custGeom>
            <a:avLst/>
            <a:gdLst/>
            <a:ahLst/>
            <a:cxnLst/>
            <a:rect l="l" t="t" r="r" b="b"/>
            <a:pathLst>
              <a:path w="241300" h="40640">
                <a:moveTo>
                  <a:pt x="0" y="40640"/>
                </a:moveTo>
                <a:lnTo>
                  <a:pt x="241236" y="40640"/>
                </a:lnTo>
                <a:lnTo>
                  <a:pt x="241236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86918" y="1309622"/>
            <a:ext cx="43180" cy="105410"/>
          </a:xfrm>
          <a:custGeom>
            <a:avLst/>
            <a:gdLst/>
            <a:ahLst/>
            <a:cxnLst/>
            <a:rect l="l" t="t" r="r" b="b"/>
            <a:pathLst>
              <a:path w="43179" h="105409">
                <a:moveTo>
                  <a:pt x="0" y="104825"/>
                </a:moveTo>
                <a:lnTo>
                  <a:pt x="42633" y="104825"/>
                </a:lnTo>
                <a:lnTo>
                  <a:pt x="42633" y="0"/>
                </a:lnTo>
                <a:lnTo>
                  <a:pt x="0" y="0"/>
                </a:lnTo>
                <a:lnTo>
                  <a:pt x="0" y="104825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93471" y="1309622"/>
            <a:ext cx="43180" cy="96520"/>
          </a:xfrm>
          <a:custGeom>
            <a:avLst/>
            <a:gdLst/>
            <a:ahLst/>
            <a:cxnLst/>
            <a:rect l="l" t="t" r="r" b="b"/>
            <a:pathLst>
              <a:path w="43179" h="96519">
                <a:moveTo>
                  <a:pt x="0" y="96418"/>
                </a:moveTo>
                <a:lnTo>
                  <a:pt x="42697" y="96418"/>
                </a:lnTo>
                <a:lnTo>
                  <a:pt x="42697" y="0"/>
                </a:lnTo>
                <a:lnTo>
                  <a:pt x="0" y="0"/>
                </a:lnTo>
                <a:lnTo>
                  <a:pt x="0" y="96418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88319" y="1455098"/>
            <a:ext cx="241300" cy="165735"/>
          </a:xfrm>
          <a:custGeom>
            <a:avLst/>
            <a:gdLst/>
            <a:ahLst/>
            <a:cxnLst/>
            <a:rect l="l" t="t" r="r" b="b"/>
            <a:pathLst>
              <a:path w="241300" h="165734">
                <a:moveTo>
                  <a:pt x="135089" y="40652"/>
                </a:moveTo>
                <a:lnTo>
                  <a:pt x="94437" y="40652"/>
                </a:lnTo>
                <a:lnTo>
                  <a:pt x="94437" y="83337"/>
                </a:lnTo>
                <a:lnTo>
                  <a:pt x="91928" y="101273"/>
                </a:lnTo>
                <a:lnTo>
                  <a:pt x="83937" y="110929"/>
                </a:lnTo>
                <a:lnTo>
                  <a:pt x="69769" y="114853"/>
                </a:lnTo>
                <a:lnTo>
                  <a:pt x="48729" y="115595"/>
                </a:lnTo>
                <a:lnTo>
                  <a:pt x="32230" y="115900"/>
                </a:lnTo>
                <a:lnTo>
                  <a:pt x="19330" y="116773"/>
                </a:lnTo>
                <a:lnTo>
                  <a:pt x="8948" y="118145"/>
                </a:lnTo>
                <a:lnTo>
                  <a:pt x="0" y="119951"/>
                </a:lnTo>
                <a:lnTo>
                  <a:pt x="0" y="165646"/>
                </a:lnTo>
                <a:lnTo>
                  <a:pt x="6400" y="165646"/>
                </a:lnTo>
                <a:lnTo>
                  <a:pt x="10634" y="160594"/>
                </a:lnTo>
                <a:lnTo>
                  <a:pt x="18692" y="158000"/>
                </a:lnTo>
                <a:lnTo>
                  <a:pt x="32616" y="157045"/>
                </a:lnTo>
                <a:lnTo>
                  <a:pt x="54444" y="156908"/>
                </a:lnTo>
                <a:lnTo>
                  <a:pt x="81764" y="155288"/>
                </a:lnTo>
                <a:lnTo>
                  <a:pt x="98625" y="150488"/>
                </a:lnTo>
                <a:lnTo>
                  <a:pt x="108680" y="142603"/>
                </a:lnTo>
                <a:lnTo>
                  <a:pt x="115582" y="131724"/>
                </a:lnTo>
                <a:lnTo>
                  <a:pt x="233601" y="131724"/>
                </a:lnTo>
                <a:lnTo>
                  <a:pt x="236200" y="120967"/>
                </a:lnTo>
                <a:lnTo>
                  <a:pt x="168008" y="120967"/>
                </a:lnTo>
                <a:lnTo>
                  <a:pt x="152802" y="119002"/>
                </a:lnTo>
                <a:lnTo>
                  <a:pt x="142605" y="113068"/>
                </a:lnTo>
                <a:lnTo>
                  <a:pt x="136879" y="103104"/>
                </a:lnTo>
                <a:lnTo>
                  <a:pt x="135089" y="89052"/>
                </a:lnTo>
                <a:lnTo>
                  <a:pt x="135089" y="40652"/>
                </a:lnTo>
                <a:close/>
              </a:path>
              <a:path w="241300" h="165734">
                <a:moveTo>
                  <a:pt x="233601" y="131724"/>
                </a:moveTo>
                <a:lnTo>
                  <a:pt x="115582" y="131724"/>
                </a:lnTo>
                <a:lnTo>
                  <a:pt x="124234" y="144714"/>
                </a:lnTo>
                <a:lnTo>
                  <a:pt x="137385" y="154309"/>
                </a:lnTo>
                <a:lnTo>
                  <a:pt x="153998" y="160254"/>
                </a:lnTo>
                <a:lnTo>
                  <a:pt x="173037" y="162293"/>
                </a:lnTo>
                <a:lnTo>
                  <a:pt x="192485" y="159998"/>
                </a:lnTo>
                <a:lnTo>
                  <a:pt x="214952" y="150993"/>
                </a:lnTo>
                <a:lnTo>
                  <a:pt x="233511" y="132096"/>
                </a:lnTo>
                <a:lnTo>
                  <a:pt x="233601" y="131724"/>
                </a:lnTo>
                <a:close/>
              </a:path>
              <a:path w="241300" h="165734">
                <a:moveTo>
                  <a:pt x="241236" y="0"/>
                </a:moveTo>
                <a:lnTo>
                  <a:pt x="0" y="0"/>
                </a:lnTo>
                <a:lnTo>
                  <a:pt x="0" y="40652"/>
                </a:lnTo>
                <a:lnTo>
                  <a:pt x="199631" y="40652"/>
                </a:lnTo>
                <a:lnTo>
                  <a:pt x="199631" y="92062"/>
                </a:lnTo>
                <a:lnTo>
                  <a:pt x="196485" y="106790"/>
                </a:lnTo>
                <a:lnTo>
                  <a:pt x="188598" y="115595"/>
                </a:lnTo>
                <a:lnTo>
                  <a:pt x="178333" y="119855"/>
                </a:lnTo>
                <a:lnTo>
                  <a:pt x="168008" y="120967"/>
                </a:lnTo>
                <a:lnTo>
                  <a:pt x="236200" y="120967"/>
                </a:lnTo>
                <a:lnTo>
                  <a:pt x="241236" y="100126"/>
                </a:lnTo>
                <a:lnTo>
                  <a:pt x="241236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88320" y="1654675"/>
            <a:ext cx="241300" cy="161290"/>
          </a:xfrm>
          <a:custGeom>
            <a:avLst/>
            <a:gdLst/>
            <a:ahLst/>
            <a:cxnLst/>
            <a:rect l="l" t="t" r="r" b="b"/>
            <a:pathLst>
              <a:path w="241300" h="161289">
                <a:moveTo>
                  <a:pt x="241236" y="0"/>
                </a:moveTo>
                <a:lnTo>
                  <a:pt x="0" y="0"/>
                </a:lnTo>
                <a:lnTo>
                  <a:pt x="0" y="38328"/>
                </a:lnTo>
                <a:lnTo>
                  <a:pt x="172046" y="38328"/>
                </a:lnTo>
                <a:lnTo>
                  <a:pt x="172046" y="38976"/>
                </a:lnTo>
                <a:lnTo>
                  <a:pt x="0" y="119621"/>
                </a:lnTo>
                <a:lnTo>
                  <a:pt x="0" y="160959"/>
                </a:lnTo>
                <a:lnTo>
                  <a:pt x="241236" y="160959"/>
                </a:lnTo>
                <a:lnTo>
                  <a:pt x="241236" y="122313"/>
                </a:lnTo>
                <a:lnTo>
                  <a:pt x="73253" y="122313"/>
                </a:lnTo>
                <a:lnTo>
                  <a:pt x="73253" y="121983"/>
                </a:lnTo>
                <a:lnTo>
                  <a:pt x="241236" y="43357"/>
                </a:lnTo>
                <a:lnTo>
                  <a:pt x="241236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88317" y="1842160"/>
            <a:ext cx="241300" cy="188595"/>
          </a:xfrm>
          <a:custGeom>
            <a:avLst/>
            <a:gdLst/>
            <a:ahLst/>
            <a:cxnLst/>
            <a:rect l="l" t="t" r="r" b="b"/>
            <a:pathLst>
              <a:path w="241300" h="188594">
                <a:moveTo>
                  <a:pt x="0" y="0"/>
                </a:moveTo>
                <a:lnTo>
                  <a:pt x="0" y="43700"/>
                </a:lnTo>
                <a:lnTo>
                  <a:pt x="49720" y="57480"/>
                </a:lnTo>
                <a:lnTo>
                  <a:pt x="49720" y="130403"/>
                </a:lnTo>
                <a:lnTo>
                  <a:pt x="0" y="143167"/>
                </a:lnTo>
                <a:lnTo>
                  <a:pt x="0" y="188201"/>
                </a:lnTo>
                <a:lnTo>
                  <a:pt x="238870" y="118973"/>
                </a:lnTo>
                <a:lnTo>
                  <a:pt x="91389" y="118973"/>
                </a:lnTo>
                <a:lnTo>
                  <a:pt x="91389" y="68567"/>
                </a:lnTo>
                <a:lnTo>
                  <a:pt x="234335" y="68567"/>
                </a:lnTo>
                <a:lnTo>
                  <a:pt x="0" y="0"/>
                </a:lnTo>
                <a:close/>
              </a:path>
              <a:path w="241300" h="188594">
                <a:moveTo>
                  <a:pt x="234335" y="68567"/>
                </a:moveTo>
                <a:lnTo>
                  <a:pt x="91389" y="68567"/>
                </a:lnTo>
                <a:lnTo>
                  <a:pt x="186829" y="93776"/>
                </a:lnTo>
                <a:lnTo>
                  <a:pt x="186829" y="94437"/>
                </a:lnTo>
                <a:lnTo>
                  <a:pt x="91389" y="118973"/>
                </a:lnTo>
                <a:lnTo>
                  <a:pt x="238870" y="118973"/>
                </a:lnTo>
                <a:lnTo>
                  <a:pt x="241236" y="118287"/>
                </a:lnTo>
                <a:lnTo>
                  <a:pt x="241236" y="70586"/>
                </a:lnTo>
                <a:lnTo>
                  <a:pt x="234335" y="68567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286921" y="2126068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89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88319" y="2084158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909"/>
                </a:moveTo>
                <a:lnTo>
                  <a:pt x="241236" y="41909"/>
                </a:lnTo>
                <a:lnTo>
                  <a:pt x="241236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86921" y="2024468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89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088319" y="2209424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300"/>
                </a:moveTo>
                <a:lnTo>
                  <a:pt x="241236" y="41300"/>
                </a:lnTo>
                <a:lnTo>
                  <a:pt x="241236" y="0"/>
                </a:lnTo>
                <a:lnTo>
                  <a:pt x="0" y="0"/>
                </a:lnTo>
                <a:lnTo>
                  <a:pt x="0" y="4130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081951" y="2282960"/>
            <a:ext cx="254635" cy="190500"/>
          </a:xfrm>
          <a:custGeom>
            <a:avLst/>
            <a:gdLst/>
            <a:ahLst/>
            <a:cxnLst/>
            <a:rect l="l" t="t" r="r" b="b"/>
            <a:pathLst>
              <a:path w="254635" h="190500">
                <a:moveTo>
                  <a:pt x="126987" y="0"/>
                </a:moveTo>
                <a:lnTo>
                  <a:pt x="59375" y="11176"/>
                </a:lnTo>
                <a:lnTo>
                  <a:pt x="21031" y="37731"/>
                </a:lnTo>
                <a:lnTo>
                  <a:pt x="3918" y="69201"/>
                </a:lnTo>
                <a:lnTo>
                  <a:pt x="0" y="95123"/>
                </a:lnTo>
                <a:lnTo>
                  <a:pt x="3918" y="121038"/>
                </a:lnTo>
                <a:lnTo>
                  <a:pt x="21031" y="152495"/>
                </a:lnTo>
                <a:lnTo>
                  <a:pt x="59375" y="179037"/>
                </a:lnTo>
                <a:lnTo>
                  <a:pt x="126987" y="190207"/>
                </a:lnTo>
                <a:lnTo>
                  <a:pt x="194619" y="179037"/>
                </a:lnTo>
                <a:lnTo>
                  <a:pt x="232984" y="152495"/>
                </a:lnTo>
                <a:lnTo>
                  <a:pt x="234952" y="148882"/>
                </a:lnTo>
                <a:lnTo>
                  <a:pt x="126987" y="148882"/>
                </a:lnTo>
                <a:lnTo>
                  <a:pt x="85314" y="143600"/>
                </a:lnTo>
                <a:lnTo>
                  <a:pt x="59497" y="130317"/>
                </a:lnTo>
                <a:lnTo>
                  <a:pt x="46346" y="112877"/>
                </a:lnTo>
                <a:lnTo>
                  <a:pt x="42672" y="95123"/>
                </a:lnTo>
                <a:lnTo>
                  <a:pt x="46346" y="77348"/>
                </a:lnTo>
                <a:lnTo>
                  <a:pt x="59497" y="59901"/>
                </a:lnTo>
                <a:lnTo>
                  <a:pt x="85314" y="46618"/>
                </a:lnTo>
                <a:lnTo>
                  <a:pt x="126987" y="41338"/>
                </a:lnTo>
                <a:lnTo>
                  <a:pt x="234947" y="41338"/>
                </a:lnTo>
                <a:lnTo>
                  <a:pt x="232984" y="37731"/>
                </a:lnTo>
                <a:lnTo>
                  <a:pt x="194619" y="11176"/>
                </a:lnTo>
                <a:lnTo>
                  <a:pt x="126987" y="0"/>
                </a:lnTo>
                <a:close/>
              </a:path>
              <a:path w="254635" h="190500">
                <a:moveTo>
                  <a:pt x="234947" y="41338"/>
                </a:moveTo>
                <a:lnTo>
                  <a:pt x="126987" y="41338"/>
                </a:lnTo>
                <a:lnTo>
                  <a:pt x="168663" y="46618"/>
                </a:lnTo>
                <a:lnTo>
                  <a:pt x="194489" y="59901"/>
                </a:lnTo>
                <a:lnTo>
                  <a:pt x="207649" y="77348"/>
                </a:lnTo>
                <a:lnTo>
                  <a:pt x="211328" y="95123"/>
                </a:lnTo>
                <a:lnTo>
                  <a:pt x="207649" y="112877"/>
                </a:lnTo>
                <a:lnTo>
                  <a:pt x="194489" y="130317"/>
                </a:lnTo>
                <a:lnTo>
                  <a:pt x="168663" y="143600"/>
                </a:lnTo>
                <a:lnTo>
                  <a:pt x="126987" y="148882"/>
                </a:lnTo>
                <a:lnTo>
                  <a:pt x="234952" y="148882"/>
                </a:lnTo>
                <a:lnTo>
                  <a:pt x="250113" y="121038"/>
                </a:lnTo>
                <a:lnTo>
                  <a:pt x="254038" y="95123"/>
                </a:lnTo>
                <a:lnTo>
                  <a:pt x="250113" y="69201"/>
                </a:lnTo>
                <a:lnTo>
                  <a:pt x="234947" y="41338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088320" y="2506747"/>
            <a:ext cx="241300" cy="161290"/>
          </a:xfrm>
          <a:custGeom>
            <a:avLst/>
            <a:gdLst/>
            <a:ahLst/>
            <a:cxnLst/>
            <a:rect l="l" t="t" r="r" b="b"/>
            <a:pathLst>
              <a:path w="241300" h="161289">
                <a:moveTo>
                  <a:pt x="241236" y="0"/>
                </a:moveTo>
                <a:lnTo>
                  <a:pt x="0" y="0"/>
                </a:lnTo>
                <a:lnTo>
                  <a:pt x="0" y="38290"/>
                </a:lnTo>
                <a:lnTo>
                  <a:pt x="172046" y="38290"/>
                </a:lnTo>
                <a:lnTo>
                  <a:pt x="172046" y="39001"/>
                </a:lnTo>
                <a:lnTo>
                  <a:pt x="0" y="119621"/>
                </a:lnTo>
                <a:lnTo>
                  <a:pt x="0" y="160959"/>
                </a:lnTo>
                <a:lnTo>
                  <a:pt x="241236" y="160959"/>
                </a:lnTo>
                <a:lnTo>
                  <a:pt x="241236" y="122326"/>
                </a:lnTo>
                <a:lnTo>
                  <a:pt x="73253" y="122326"/>
                </a:lnTo>
                <a:lnTo>
                  <a:pt x="73253" y="121983"/>
                </a:lnTo>
                <a:lnTo>
                  <a:pt x="241236" y="43383"/>
                </a:lnTo>
                <a:lnTo>
                  <a:pt x="241236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088317" y="2694254"/>
            <a:ext cx="241300" cy="188595"/>
          </a:xfrm>
          <a:custGeom>
            <a:avLst/>
            <a:gdLst/>
            <a:ahLst/>
            <a:cxnLst/>
            <a:rect l="l" t="t" r="r" b="b"/>
            <a:pathLst>
              <a:path w="241300" h="188594">
                <a:moveTo>
                  <a:pt x="0" y="0"/>
                </a:moveTo>
                <a:lnTo>
                  <a:pt x="0" y="43662"/>
                </a:lnTo>
                <a:lnTo>
                  <a:pt x="49720" y="57454"/>
                </a:lnTo>
                <a:lnTo>
                  <a:pt x="49720" y="130378"/>
                </a:lnTo>
                <a:lnTo>
                  <a:pt x="0" y="143141"/>
                </a:lnTo>
                <a:lnTo>
                  <a:pt x="0" y="188163"/>
                </a:lnTo>
                <a:lnTo>
                  <a:pt x="238869" y="118948"/>
                </a:lnTo>
                <a:lnTo>
                  <a:pt x="91389" y="118948"/>
                </a:lnTo>
                <a:lnTo>
                  <a:pt x="91389" y="68541"/>
                </a:lnTo>
                <a:lnTo>
                  <a:pt x="234332" y="68541"/>
                </a:lnTo>
                <a:lnTo>
                  <a:pt x="0" y="0"/>
                </a:lnTo>
                <a:close/>
              </a:path>
              <a:path w="241300" h="188594">
                <a:moveTo>
                  <a:pt x="234332" y="68541"/>
                </a:moveTo>
                <a:lnTo>
                  <a:pt x="91389" y="68541"/>
                </a:lnTo>
                <a:lnTo>
                  <a:pt x="186829" y="93726"/>
                </a:lnTo>
                <a:lnTo>
                  <a:pt x="186829" y="94411"/>
                </a:lnTo>
                <a:lnTo>
                  <a:pt x="91389" y="118948"/>
                </a:lnTo>
                <a:lnTo>
                  <a:pt x="238869" y="118948"/>
                </a:lnTo>
                <a:lnTo>
                  <a:pt x="241236" y="118262"/>
                </a:lnTo>
                <a:lnTo>
                  <a:pt x="241236" y="70561"/>
                </a:lnTo>
                <a:lnTo>
                  <a:pt x="234332" y="68541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088314" y="2952329"/>
            <a:ext cx="43815" cy="97790"/>
          </a:xfrm>
          <a:custGeom>
            <a:avLst/>
            <a:gdLst/>
            <a:ahLst/>
            <a:cxnLst/>
            <a:rect l="l" t="t" r="r" b="b"/>
            <a:pathLst>
              <a:path w="43814" h="97789">
                <a:moveTo>
                  <a:pt x="0" y="97789"/>
                </a:moveTo>
                <a:lnTo>
                  <a:pt x="43700" y="97789"/>
                </a:lnTo>
                <a:lnTo>
                  <a:pt x="43700" y="0"/>
                </a:lnTo>
                <a:lnTo>
                  <a:pt x="0" y="0"/>
                </a:lnTo>
                <a:lnTo>
                  <a:pt x="0" y="9778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88314" y="2910419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909"/>
                </a:moveTo>
                <a:lnTo>
                  <a:pt x="241249" y="41909"/>
                </a:lnTo>
                <a:lnTo>
                  <a:pt x="241249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19998" y="1268811"/>
            <a:ext cx="0" cy="1612265"/>
          </a:xfrm>
          <a:custGeom>
            <a:avLst/>
            <a:gdLst/>
            <a:ahLst/>
            <a:cxnLst/>
            <a:rect l="l" t="t" r="r" b="b"/>
            <a:pathLst>
              <a:path h="1612264">
                <a:moveTo>
                  <a:pt x="0" y="1612214"/>
                </a:moveTo>
                <a:lnTo>
                  <a:pt x="5" y="0"/>
                </a:lnTo>
                <a:lnTo>
                  <a:pt x="0" y="1612214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26222" y="1265612"/>
            <a:ext cx="520065" cy="1615440"/>
          </a:xfrm>
          <a:custGeom>
            <a:avLst/>
            <a:gdLst/>
            <a:ahLst/>
            <a:cxnLst/>
            <a:rect l="l" t="t" r="r" b="b"/>
            <a:pathLst>
              <a:path w="520064" h="1615439">
                <a:moveTo>
                  <a:pt x="168655" y="0"/>
                </a:moveTo>
                <a:lnTo>
                  <a:pt x="0" y="0"/>
                </a:lnTo>
                <a:lnTo>
                  <a:pt x="0" y="1615414"/>
                </a:lnTo>
                <a:lnTo>
                  <a:pt x="180924" y="1615414"/>
                </a:lnTo>
                <a:lnTo>
                  <a:pt x="180924" y="1004862"/>
                </a:lnTo>
                <a:lnTo>
                  <a:pt x="217620" y="1001062"/>
                </a:lnTo>
                <a:lnTo>
                  <a:pt x="289120" y="972352"/>
                </a:lnTo>
                <a:lnTo>
                  <a:pt x="323218" y="948569"/>
                </a:lnTo>
                <a:lnTo>
                  <a:pt x="355744" y="919250"/>
                </a:lnTo>
                <a:lnTo>
                  <a:pt x="386345" y="884961"/>
                </a:lnTo>
                <a:lnTo>
                  <a:pt x="414669" y="846262"/>
                </a:lnTo>
                <a:lnTo>
                  <a:pt x="432201" y="817232"/>
                </a:lnTo>
                <a:lnTo>
                  <a:pt x="189928" y="817232"/>
                </a:lnTo>
                <a:lnTo>
                  <a:pt x="189928" y="193878"/>
                </a:lnTo>
                <a:lnTo>
                  <a:pt x="434604" y="193878"/>
                </a:lnTo>
                <a:lnTo>
                  <a:pt x="432057" y="189270"/>
                </a:lnTo>
                <a:lnTo>
                  <a:pt x="404396" y="148259"/>
                </a:lnTo>
                <a:lnTo>
                  <a:pt x="374273" y="111386"/>
                </a:lnTo>
                <a:lnTo>
                  <a:pt x="342166" y="79060"/>
                </a:lnTo>
                <a:lnTo>
                  <a:pt x="308555" y="51692"/>
                </a:lnTo>
                <a:lnTo>
                  <a:pt x="273920" y="29692"/>
                </a:lnTo>
                <a:lnTo>
                  <a:pt x="238739" y="13470"/>
                </a:lnTo>
                <a:lnTo>
                  <a:pt x="203491" y="3435"/>
                </a:lnTo>
                <a:lnTo>
                  <a:pt x="168655" y="0"/>
                </a:lnTo>
                <a:close/>
              </a:path>
              <a:path w="520064" h="1615439">
                <a:moveTo>
                  <a:pt x="434604" y="193878"/>
                </a:moveTo>
                <a:lnTo>
                  <a:pt x="189928" y="193878"/>
                </a:lnTo>
                <a:lnTo>
                  <a:pt x="279591" y="216445"/>
                </a:lnTo>
                <a:lnTo>
                  <a:pt x="325634" y="254785"/>
                </a:lnTo>
                <a:lnTo>
                  <a:pt x="342597" y="336633"/>
                </a:lnTo>
                <a:lnTo>
                  <a:pt x="345020" y="489724"/>
                </a:lnTo>
                <a:lnTo>
                  <a:pt x="320787" y="652233"/>
                </a:lnTo>
                <a:lnTo>
                  <a:pt x="267474" y="752443"/>
                </a:lnTo>
                <a:lnTo>
                  <a:pt x="214161" y="803171"/>
                </a:lnTo>
                <a:lnTo>
                  <a:pt x="189928" y="817232"/>
                </a:lnTo>
                <a:lnTo>
                  <a:pt x="432201" y="817232"/>
                </a:lnTo>
                <a:lnTo>
                  <a:pt x="463069" y="757894"/>
                </a:lnTo>
                <a:lnTo>
                  <a:pt x="482440" y="709350"/>
                </a:lnTo>
                <a:lnTo>
                  <a:pt x="498121" y="658650"/>
                </a:lnTo>
                <a:lnTo>
                  <a:pt x="509759" y="606358"/>
                </a:lnTo>
                <a:lnTo>
                  <a:pt x="517001" y="553037"/>
                </a:lnTo>
                <a:lnTo>
                  <a:pt x="519493" y="499249"/>
                </a:lnTo>
                <a:lnTo>
                  <a:pt x="516665" y="442028"/>
                </a:lnTo>
                <a:lnTo>
                  <a:pt x="508500" y="386483"/>
                </a:lnTo>
                <a:lnTo>
                  <a:pt x="495478" y="333024"/>
                </a:lnTo>
                <a:lnTo>
                  <a:pt x="478078" y="282063"/>
                </a:lnTo>
                <a:lnTo>
                  <a:pt x="456778" y="234008"/>
                </a:lnTo>
                <a:lnTo>
                  <a:pt x="434604" y="193878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18160" y="1239775"/>
            <a:ext cx="501015" cy="1670685"/>
          </a:xfrm>
          <a:custGeom>
            <a:avLst/>
            <a:gdLst/>
            <a:ahLst/>
            <a:cxnLst/>
            <a:rect l="l" t="t" r="r" b="b"/>
            <a:pathLst>
              <a:path w="501014" h="1670685">
                <a:moveTo>
                  <a:pt x="319836" y="0"/>
                </a:moveTo>
                <a:lnTo>
                  <a:pt x="269862" y="32259"/>
                </a:lnTo>
                <a:lnTo>
                  <a:pt x="159918" y="124796"/>
                </a:lnTo>
                <a:lnTo>
                  <a:pt x="49974" y="271244"/>
                </a:lnTo>
                <a:lnTo>
                  <a:pt x="0" y="465239"/>
                </a:lnTo>
                <a:lnTo>
                  <a:pt x="2736" y="518129"/>
                </a:lnTo>
                <a:lnTo>
                  <a:pt x="10525" y="566247"/>
                </a:lnTo>
                <a:lnTo>
                  <a:pt x="22734" y="610144"/>
                </a:lnTo>
                <a:lnTo>
                  <a:pt x="38733" y="650372"/>
                </a:lnTo>
                <a:lnTo>
                  <a:pt x="57889" y="687482"/>
                </a:lnTo>
                <a:lnTo>
                  <a:pt x="79572" y="722027"/>
                </a:lnTo>
                <a:lnTo>
                  <a:pt x="103148" y="754557"/>
                </a:lnTo>
                <a:lnTo>
                  <a:pt x="127988" y="785625"/>
                </a:lnTo>
                <a:lnTo>
                  <a:pt x="153460" y="815782"/>
                </a:lnTo>
                <a:lnTo>
                  <a:pt x="178931" y="845581"/>
                </a:lnTo>
                <a:lnTo>
                  <a:pt x="203771" y="875571"/>
                </a:lnTo>
                <a:lnTo>
                  <a:pt x="227348" y="906307"/>
                </a:lnTo>
                <a:lnTo>
                  <a:pt x="249031" y="938338"/>
                </a:lnTo>
                <a:lnTo>
                  <a:pt x="268187" y="972217"/>
                </a:lnTo>
                <a:lnTo>
                  <a:pt x="284186" y="1008496"/>
                </a:lnTo>
                <a:lnTo>
                  <a:pt x="296395" y="1047726"/>
                </a:lnTo>
                <a:lnTo>
                  <a:pt x="304184" y="1090459"/>
                </a:lnTo>
                <a:lnTo>
                  <a:pt x="306920" y="1137246"/>
                </a:lnTo>
                <a:lnTo>
                  <a:pt x="302478" y="1280859"/>
                </a:lnTo>
                <a:lnTo>
                  <a:pt x="271381" y="1365411"/>
                </a:lnTo>
                <a:lnTo>
                  <a:pt x="186975" y="1423918"/>
                </a:lnTo>
                <a:lnTo>
                  <a:pt x="22606" y="1489392"/>
                </a:lnTo>
                <a:lnTo>
                  <a:pt x="103378" y="1670316"/>
                </a:lnTo>
                <a:lnTo>
                  <a:pt x="165469" y="1640787"/>
                </a:lnTo>
                <a:lnTo>
                  <a:pt x="302069" y="1545531"/>
                </a:lnTo>
                <a:lnTo>
                  <a:pt x="438669" y="1374549"/>
                </a:lnTo>
                <a:lnTo>
                  <a:pt x="500761" y="1117841"/>
                </a:lnTo>
                <a:lnTo>
                  <a:pt x="498582" y="1060511"/>
                </a:lnTo>
                <a:lnTo>
                  <a:pt x="492348" y="1009277"/>
                </a:lnTo>
                <a:lnTo>
                  <a:pt x="482508" y="963549"/>
                </a:lnTo>
                <a:lnTo>
                  <a:pt x="469513" y="922734"/>
                </a:lnTo>
                <a:lnTo>
                  <a:pt x="453814" y="886242"/>
                </a:lnTo>
                <a:lnTo>
                  <a:pt x="416107" y="823860"/>
                </a:lnTo>
                <a:lnTo>
                  <a:pt x="372991" y="771675"/>
                </a:lnTo>
                <a:lnTo>
                  <a:pt x="328073" y="724956"/>
                </a:lnTo>
                <a:lnTo>
                  <a:pt x="306065" y="702168"/>
                </a:lnTo>
                <a:lnTo>
                  <a:pt x="265203" y="654780"/>
                </a:lnTo>
                <a:lnTo>
                  <a:pt x="231551" y="601034"/>
                </a:lnTo>
                <a:lnTo>
                  <a:pt x="208717" y="536200"/>
                </a:lnTo>
                <a:lnTo>
                  <a:pt x="202482" y="498147"/>
                </a:lnTo>
                <a:lnTo>
                  <a:pt x="200304" y="455548"/>
                </a:lnTo>
                <a:lnTo>
                  <a:pt x="203939" y="347046"/>
                </a:lnTo>
                <a:lnTo>
                  <a:pt x="229384" y="278233"/>
                </a:lnTo>
                <a:lnTo>
                  <a:pt x="298448" y="219728"/>
                </a:lnTo>
                <a:lnTo>
                  <a:pt x="432943" y="142151"/>
                </a:lnTo>
                <a:lnTo>
                  <a:pt x="319836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02443" y="3088106"/>
            <a:ext cx="41910" cy="241300"/>
          </a:xfrm>
          <a:custGeom>
            <a:avLst/>
            <a:gdLst/>
            <a:ahLst/>
            <a:cxnLst/>
            <a:rect l="l" t="t" r="r" b="b"/>
            <a:pathLst>
              <a:path w="41910" h="241300">
                <a:moveTo>
                  <a:pt x="0" y="241236"/>
                </a:moveTo>
                <a:lnTo>
                  <a:pt x="41338" y="241236"/>
                </a:lnTo>
                <a:lnTo>
                  <a:pt x="41338" y="0"/>
                </a:lnTo>
                <a:lnTo>
                  <a:pt x="0" y="0"/>
                </a:lnTo>
                <a:lnTo>
                  <a:pt x="0" y="241236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83105" y="3088104"/>
            <a:ext cx="161290" cy="241300"/>
          </a:xfrm>
          <a:custGeom>
            <a:avLst/>
            <a:gdLst/>
            <a:ahLst/>
            <a:cxnLst/>
            <a:rect l="l" t="t" r="r" b="b"/>
            <a:pathLst>
              <a:path w="161289" h="241300">
                <a:moveTo>
                  <a:pt x="43345" y="0"/>
                </a:moveTo>
                <a:lnTo>
                  <a:pt x="0" y="0"/>
                </a:lnTo>
                <a:lnTo>
                  <a:pt x="0" y="241236"/>
                </a:lnTo>
                <a:lnTo>
                  <a:pt x="38277" y="241236"/>
                </a:lnTo>
                <a:lnTo>
                  <a:pt x="38277" y="69189"/>
                </a:lnTo>
                <a:lnTo>
                  <a:pt x="75735" y="69189"/>
                </a:lnTo>
                <a:lnTo>
                  <a:pt x="43345" y="0"/>
                </a:lnTo>
                <a:close/>
              </a:path>
              <a:path w="161289" h="241300">
                <a:moveTo>
                  <a:pt x="75735" y="69189"/>
                </a:moveTo>
                <a:lnTo>
                  <a:pt x="38963" y="69189"/>
                </a:lnTo>
                <a:lnTo>
                  <a:pt x="119621" y="241236"/>
                </a:lnTo>
                <a:lnTo>
                  <a:pt x="160921" y="241236"/>
                </a:lnTo>
                <a:lnTo>
                  <a:pt x="160921" y="167982"/>
                </a:lnTo>
                <a:lnTo>
                  <a:pt x="121983" y="167982"/>
                </a:lnTo>
                <a:lnTo>
                  <a:pt x="75735" y="69189"/>
                </a:lnTo>
                <a:close/>
              </a:path>
              <a:path w="161289" h="241300">
                <a:moveTo>
                  <a:pt x="160921" y="0"/>
                </a:moveTo>
                <a:lnTo>
                  <a:pt x="122288" y="0"/>
                </a:lnTo>
                <a:lnTo>
                  <a:pt x="122288" y="167982"/>
                </a:lnTo>
                <a:lnTo>
                  <a:pt x="160921" y="167982"/>
                </a:lnTo>
                <a:lnTo>
                  <a:pt x="160921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28717" y="3130740"/>
            <a:ext cx="41910" cy="198755"/>
          </a:xfrm>
          <a:custGeom>
            <a:avLst/>
            <a:gdLst/>
            <a:ahLst/>
            <a:cxnLst/>
            <a:rect l="l" t="t" r="r" b="b"/>
            <a:pathLst>
              <a:path w="41910" h="198754">
                <a:moveTo>
                  <a:pt x="0" y="198602"/>
                </a:moveTo>
                <a:lnTo>
                  <a:pt x="41338" y="198602"/>
                </a:lnTo>
                <a:lnTo>
                  <a:pt x="41338" y="0"/>
                </a:lnTo>
                <a:lnTo>
                  <a:pt x="0" y="0"/>
                </a:lnTo>
                <a:lnTo>
                  <a:pt x="0" y="198602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68913" y="3088106"/>
            <a:ext cx="161290" cy="43180"/>
          </a:xfrm>
          <a:custGeom>
            <a:avLst/>
            <a:gdLst/>
            <a:ahLst/>
            <a:cxnLst/>
            <a:rect l="l" t="t" r="r" b="b"/>
            <a:pathLst>
              <a:path w="161289" h="43180">
                <a:moveTo>
                  <a:pt x="0" y="42633"/>
                </a:moveTo>
                <a:lnTo>
                  <a:pt x="160921" y="42633"/>
                </a:lnTo>
                <a:lnTo>
                  <a:pt x="160921" y="0"/>
                </a:lnTo>
                <a:lnTo>
                  <a:pt x="0" y="0"/>
                </a:lnTo>
                <a:lnTo>
                  <a:pt x="0" y="42633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56731" y="3286954"/>
            <a:ext cx="150495" cy="41910"/>
          </a:xfrm>
          <a:custGeom>
            <a:avLst/>
            <a:gdLst/>
            <a:ahLst/>
            <a:cxnLst/>
            <a:rect l="l" t="t" r="r" b="b"/>
            <a:pathLst>
              <a:path w="150495" h="41910">
                <a:moveTo>
                  <a:pt x="0" y="41909"/>
                </a:moveTo>
                <a:lnTo>
                  <a:pt x="150177" y="41909"/>
                </a:lnTo>
                <a:lnTo>
                  <a:pt x="150177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56731" y="3224724"/>
            <a:ext cx="41275" cy="62230"/>
          </a:xfrm>
          <a:custGeom>
            <a:avLst/>
            <a:gdLst/>
            <a:ahLst/>
            <a:cxnLst/>
            <a:rect l="l" t="t" r="r" b="b"/>
            <a:pathLst>
              <a:path w="41275" h="62229">
                <a:moveTo>
                  <a:pt x="0" y="62230"/>
                </a:moveTo>
                <a:lnTo>
                  <a:pt x="40652" y="62230"/>
                </a:lnTo>
                <a:lnTo>
                  <a:pt x="40652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56731" y="3181544"/>
            <a:ext cx="137160" cy="43180"/>
          </a:xfrm>
          <a:custGeom>
            <a:avLst/>
            <a:gdLst/>
            <a:ahLst/>
            <a:cxnLst/>
            <a:rect l="l" t="t" r="r" b="b"/>
            <a:pathLst>
              <a:path w="137160" h="43180">
                <a:moveTo>
                  <a:pt x="0" y="43179"/>
                </a:moveTo>
                <a:lnTo>
                  <a:pt x="137109" y="43179"/>
                </a:lnTo>
                <a:lnTo>
                  <a:pt x="13710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56731" y="3130744"/>
            <a:ext cx="41275" cy="50800"/>
          </a:xfrm>
          <a:custGeom>
            <a:avLst/>
            <a:gdLst/>
            <a:ahLst/>
            <a:cxnLst/>
            <a:rect l="l" t="t" r="r" b="b"/>
            <a:pathLst>
              <a:path w="41275" h="50800">
                <a:moveTo>
                  <a:pt x="0" y="50800"/>
                </a:moveTo>
                <a:lnTo>
                  <a:pt x="40652" y="50800"/>
                </a:lnTo>
                <a:lnTo>
                  <a:pt x="40652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56731" y="3087564"/>
            <a:ext cx="146050" cy="43180"/>
          </a:xfrm>
          <a:custGeom>
            <a:avLst/>
            <a:gdLst/>
            <a:ahLst/>
            <a:cxnLst/>
            <a:rect l="l" t="t" r="r" b="b"/>
            <a:pathLst>
              <a:path w="146050" h="43180">
                <a:moveTo>
                  <a:pt x="0" y="43179"/>
                </a:moveTo>
                <a:lnTo>
                  <a:pt x="145491" y="43179"/>
                </a:lnTo>
                <a:lnTo>
                  <a:pt x="145491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42876" y="3088106"/>
            <a:ext cx="165735" cy="241300"/>
          </a:xfrm>
          <a:custGeom>
            <a:avLst/>
            <a:gdLst/>
            <a:ahLst/>
            <a:cxnLst/>
            <a:rect l="l" t="t" r="r" b="b"/>
            <a:pathLst>
              <a:path w="165735" h="241300">
                <a:moveTo>
                  <a:pt x="100126" y="0"/>
                </a:moveTo>
                <a:lnTo>
                  <a:pt x="0" y="0"/>
                </a:lnTo>
                <a:lnTo>
                  <a:pt x="0" y="241236"/>
                </a:lnTo>
                <a:lnTo>
                  <a:pt x="40652" y="241236"/>
                </a:lnTo>
                <a:lnTo>
                  <a:pt x="40652" y="146824"/>
                </a:lnTo>
                <a:lnTo>
                  <a:pt x="151698" y="146824"/>
                </a:lnTo>
                <a:lnTo>
                  <a:pt x="150498" y="142611"/>
                </a:lnTo>
                <a:lnTo>
                  <a:pt x="142605" y="132556"/>
                </a:lnTo>
                <a:lnTo>
                  <a:pt x="131711" y="125653"/>
                </a:lnTo>
                <a:lnTo>
                  <a:pt x="144714" y="117003"/>
                </a:lnTo>
                <a:lnTo>
                  <a:pt x="152640" y="106146"/>
                </a:lnTo>
                <a:lnTo>
                  <a:pt x="40652" y="106146"/>
                </a:lnTo>
                <a:lnTo>
                  <a:pt x="40652" y="41643"/>
                </a:lnTo>
                <a:lnTo>
                  <a:pt x="157149" y="41643"/>
                </a:lnTo>
                <a:lnTo>
                  <a:pt x="150993" y="26284"/>
                </a:lnTo>
                <a:lnTo>
                  <a:pt x="132096" y="7725"/>
                </a:lnTo>
                <a:lnTo>
                  <a:pt x="100126" y="0"/>
                </a:lnTo>
                <a:close/>
              </a:path>
              <a:path w="165735" h="241300">
                <a:moveTo>
                  <a:pt x="151698" y="146824"/>
                </a:moveTo>
                <a:lnTo>
                  <a:pt x="83324" y="146824"/>
                </a:lnTo>
                <a:lnTo>
                  <a:pt x="101266" y="149333"/>
                </a:lnTo>
                <a:lnTo>
                  <a:pt x="110921" y="157321"/>
                </a:lnTo>
                <a:lnTo>
                  <a:pt x="114842" y="171481"/>
                </a:lnTo>
                <a:lnTo>
                  <a:pt x="115582" y="192506"/>
                </a:lnTo>
                <a:lnTo>
                  <a:pt x="115888" y="209009"/>
                </a:lnTo>
                <a:lnTo>
                  <a:pt x="116763" y="221915"/>
                </a:lnTo>
                <a:lnTo>
                  <a:pt x="118143" y="232299"/>
                </a:lnTo>
                <a:lnTo>
                  <a:pt x="119964" y="241236"/>
                </a:lnTo>
                <a:lnTo>
                  <a:pt x="165646" y="241236"/>
                </a:lnTo>
                <a:lnTo>
                  <a:pt x="165646" y="234835"/>
                </a:lnTo>
                <a:lnTo>
                  <a:pt x="160602" y="230602"/>
                </a:lnTo>
                <a:lnTo>
                  <a:pt x="158011" y="222543"/>
                </a:lnTo>
                <a:lnTo>
                  <a:pt x="157057" y="208619"/>
                </a:lnTo>
                <a:lnTo>
                  <a:pt x="156921" y="186791"/>
                </a:lnTo>
                <a:lnTo>
                  <a:pt x="155300" y="159472"/>
                </a:lnTo>
                <a:lnTo>
                  <a:pt x="151698" y="146824"/>
                </a:lnTo>
                <a:close/>
              </a:path>
              <a:path w="165735" h="241300">
                <a:moveTo>
                  <a:pt x="157149" y="41643"/>
                </a:moveTo>
                <a:lnTo>
                  <a:pt x="92049" y="41643"/>
                </a:lnTo>
                <a:lnTo>
                  <a:pt x="106783" y="44783"/>
                </a:lnTo>
                <a:lnTo>
                  <a:pt x="115584" y="52649"/>
                </a:lnTo>
                <a:lnTo>
                  <a:pt x="119844" y="62908"/>
                </a:lnTo>
                <a:lnTo>
                  <a:pt x="120954" y="73228"/>
                </a:lnTo>
                <a:lnTo>
                  <a:pt x="118993" y="88433"/>
                </a:lnTo>
                <a:lnTo>
                  <a:pt x="113063" y="98631"/>
                </a:lnTo>
                <a:lnTo>
                  <a:pt x="103097" y="104357"/>
                </a:lnTo>
                <a:lnTo>
                  <a:pt x="89027" y="106146"/>
                </a:lnTo>
                <a:lnTo>
                  <a:pt x="152640" y="106146"/>
                </a:lnTo>
                <a:lnTo>
                  <a:pt x="154312" y="103855"/>
                </a:lnTo>
                <a:lnTo>
                  <a:pt x="160256" y="87243"/>
                </a:lnTo>
                <a:lnTo>
                  <a:pt x="162293" y="68199"/>
                </a:lnTo>
                <a:lnTo>
                  <a:pt x="159998" y="48750"/>
                </a:lnTo>
                <a:lnTo>
                  <a:pt x="157149" y="41643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42464" y="3088104"/>
            <a:ext cx="161290" cy="241300"/>
          </a:xfrm>
          <a:custGeom>
            <a:avLst/>
            <a:gdLst/>
            <a:ahLst/>
            <a:cxnLst/>
            <a:rect l="l" t="t" r="r" b="b"/>
            <a:pathLst>
              <a:path w="161289" h="241300">
                <a:moveTo>
                  <a:pt x="43319" y="0"/>
                </a:moveTo>
                <a:lnTo>
                  <a:pt x="0" y="0"/>
                </a:lnTo>
                <a:lnTo>
                  <a:pt x="0" y="241236"/>
                </a:lnTo>
                <a:lnTo>
                  <a:pt x="38290" y="241236"/>
                </a:lnTo>
                <a:lnTo>
                  <a:pt x="38290" y="69189"/>
                </a:lnTo>
                <a:lnTo>
                  <a:pt x="75725" y="69189"/>
                </a:lnTo>
                <a:lnTo>
                  <a:pt x="43319" y="0"/>
                </a:lnTo>
                <a:close/>
              </a:path>
              <a:path w="161289" h="241300">
                <a:moveTo>
                  <a:pt x="75725" y="69189"/>
                </a:moveTo>
                <a:lnTo>
                  <a:pt x="38976" y="69189"/>
                </a:lnTo>
                <a:lnTo>
                  <a:pt x="119633" y="241236"/>
                </a:lnTo>
                <a:lnTo>
                  <a:pt x="160934" y="241236"/>
                </a:lnTo>
                <a:lnTo>
                  <a:pt x="160934" y="167982"/>
                </a:lnTo>
                <a:lnTo>
                  <a:pt x="121996" y="167982"/>
                </a:lnTo>
                <a:lnTo>
                  <a:pt x="75725" y="69189"/>
                </a:lnTo>
                <a:close/>
              </a:path>
              <a:path w="161289" h="241300">
                <a:moveTo>
                  <a:pt x="160934" y="0"/>
                </a:moveTo>
                <a:lnTo>
                  <a:pt x="122300" y="0"/>
                </a:lnTo>
                <a:lnTo>
                  <a:pt x="122300" y="167982"/>
                </a:lnTo>
                <a:lnTo>
                  <a:pt x="160934" y="167982"/>
                </a:lnTo>
                <a:lnTo>
                  <a:pt x="160934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129954" y="3088107"/>
            <a:ext cx="188595" cy="241300"/>
          </a:xfrm>
          <a:custGeom>
            <a:avLst/>
            <a:gdLst/>
            <a:ahLst/>
            <a:cxnLst/>
            <a:rect l="l" t="t" r="r" b="b"/>
            <a:pathLst>
              <a:path w="188595" h="241300">
                <a:moveTo>
                  <a:pt x="118249" y="0"/>
                </a:moveTo>
                <a:lnTo>
                  <a:pt x="70548" y="0"/>
                </a:lnTo>
                <a:lnTo>
                  <a:pt x="0" y="241236"/>
                </a:lnTo>
                <a:lnTo>
                  <a:pt x="43688" y="241236"/>
                </a:lnTo>
                <a:lnTo>
                  <a:pt x="57480" y="191515"/>
                </a:lnTo>
                <a:lnTo>
                  <a:pt x="173753" y="191515"/>
                </a:lnTo>
                <a:lnTo>
                  <a:pt x="161677" y="149847"/>
                </a:lnTo>
                <a:lnTo>
                  <a:pt x="68529" y="149847"/>
                </a:lnTo>
                <a:lnTo>
                  <a:pt x="93751" y="54406"/>
                </a:lnTo>
                <a:lnTo>
                  <a:pt x="134017" y="54406"/>
                </a:lnTo>
                <a:lnTo>
                  <a:pt x="118249" y="0"/>
                </a:lnTo>
                <a:close/>
              </a:path>
              <a:path w="188595" h="241300">
                <a:moveTo>
                  <a:pt x="173753" y="191515"/>
                </a:moveTo>
                <a:lnTo>
                  <a:pt x="130365" y="191515"/>
                </a:lnTo>
                <a:lnTo>
                  <a:pt x="143129" y="241236"/>
                </a:lnTo>
                <a:lnTo>
                  <a:pt x="188163" y="241236"/>
                </a:lnTo>
                <a:lnTo>
                  <a:pt x="173753" y="191515"/>
                </a:lnTo>
                <a:close/>
              </a:path>
              <a:path w="188595" h="241300">
                <a:moveTo>
                  <a:pt x="134017" y="54406"/>
                </a:moveTo>
                <a:lnTo>
                  <a:pt x="94437" y="54406"/>
                </a:lnTo>
                <a:lnTo>
                  <a:pt x="118973" y="149847"/>
                </a:lnTo>
                <a:lnTo>
                  <a:pt x="161677" y="149847"/>
                </a:lnTo>
                <a:lnTo>
                  <a:pt x="134017" y="54406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372525" y="3130740"/>
            <a:ext cx="41910" cy="198755"/>
          </a:xfrm>
          <a:custGeom>
            <a:avLst/>
            <a:gdLst/>
            <a:ahLst/>
            <a:cxnLst/>
            <a:rect l="l" t="t" r="r" b="b"/>
            <a:pathLst>
              <a:path w="41910" h="198754">
                <a:moveTo>
                  <a:pt x="0" y="198602"/>
                </a:moveTo>
                <a:lnTo>
                  <a:pt x="41325" y="198602"/>
                </a:lnTo>
                <a:lnTo>
                  <a:pt x="41325" y="0"/>
                </a:lnTo>
                <a:lnTo>
                  <a:pt x="0" y="0"/>
                </a:lnTo>
                <a:lnTo>
                  <a:pt x="0" y="198602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312746" y="3088106"/>
            <a:ext cx="161290" cy="43180"/>
          </a:xfrm>
          <a:custGeom>
            <a:avLst/>
            <a:gdLst/>
            <a:ahLst/>
            <a:cxnLst/>
            <a:rect l="l" t="t" r="r" b="b"/>
            <a:pathLst>
              <a:path w="161289" h="43180">
                <a:moveTo>
                  <a:pt x="0" y="42633"/>
                </a:moveTo>
                <a:lnTo>
                  <a:pt x="160921" y="42633"/>
                </a:lnTo>
                <a:lnTo>
                  <a:pt x="160921" y="0"/>
                </a:lnTo>
                <a:lnTo>
                  <a:pt x="0" y="0"/>
                </a:lnTo>
                <a:lnTo>
                  <a:pt x="0" y="42633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97171" y="3088106"/>
            <a:ext cx="41910" cy="241300"/>
          </a:xfrm>
          <a:custGeom>
            <a:avLst/>
            <a:gdLst/>
            <a:ahLst/>
            <a:cxnLst/>
            <a:rect l="l" t="t" r="r" b="b"/>
            <a:pathLst>
              <a:path w="41910" h="241300">
                <a:moveTo>
                  <a:pt x="0" y="241236"/>
                </a:moveTo>
                <a:lnTo>
                  <a:pt x="41338" y="241236"/>
                </a:lnTo>
                <a:lnTo>
                  <a:pt x="41338" y="0"/>
                </a:lnTo>
                <a:lnTo>
                  <a:pt x="0" y="0"/>
                </a:lnTo>
                <a:lnTo>
                  <a:pt x="0" y="241236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570745" y="3081710"/>
            <a:ext cx="190500" cy="254635"/>
          </a:xfrm>
          <a:custGeom>
            <a:avLst/>
            <a:gdLst/>
            <a:ahLst/>
            <a:cxnLst/>
            <a:rect l="l" t="t" r="r" b="b"/>
            <a:pathLst>
              <a:path w="190500" h="254635">
                <a:moveTo>
                  <a:pt x="95123" y="0"/>
                </a:moveTo>
                <a:lnTo>
                  <a:pt x="69190" y="3922"/>
                </a:lnTo>
                <a:lnTo>
                  <a:pt x="37722" y="21043"/>
                </a:lnTo>
                <a:lnTo>
                  <a:pt x="11173" y="59396"/>
                </a:lnTo>
                <a:lnTo>
                  <a:pt x="0" y="127012"/>
                </a:lnTo>
                <a:lnTo>
                  <a:pt x="11173" y="194628"/>
                </a:lnTo>
                <a:lnTo>
                  <a:pt x="37722" y="232981"/>
                </a:lnTo>
                <a:lnTo>
                  <a:pt x="69190" y="250103"/>
                </a:lnTo>
                <a:lnTo>
                  <a:pt x="95123" y="254025"/>
                </a:lnTo>
                <a:lnTo>
                  <a:pt x="121040" y="250103"/>
                </a:lnTo>
                <a:lnTo>
                  <a:pt x="152501" y="232981"/>
                </a:lnTo>
                <a:lnTo>
                  <a:pt x="167489" y="211327"/>
                </a:lnTo>
                <a:lnTo>
                  <a:pt x="95123" y="211327"/>
                </a:lnTo>
                <a:lnTo>
                  <a:pt x="77353" y="207653"/>
                </a:lnTo>
                <a:lnTo>
                  <a:pt x="59905" y="194502"/>
                </a:lnTo>
                <a:lnTo>
                  <a:pt x="46620" y="168685"/>
                </a:lnTo>
                <a:lnTo>
                  <a:pt x="41338" y="127012"/>
                </a:lnTo>
                <a:lnTo>
                  <a:pt x="46620" y="85334"/>
                </a:lnTo>
                <a:lnTo>
                  <a:pt x="59905" y="59504"/>
                </a:lnTo>
                <a:lnTo>
                  <a:pt x="77353" y="46340"/>
                </a:lnTo>
                <a:lnTo>
                  <a:pt x="95123" y="42659"/>
                </a:lnTo>
                <a:lnTo>
                  <a:pt x="167462" y="42659"/>
                </a:lnTo>
                <a:lnTo>
                  <a:pt x="152501" y="21043"/>
                </a:lnTo>
                <a:lnTo>
                  <a:pt x="121040" y="3922"/>
                </a:lnTo>
                <a:lnTo>
                  <a:pt x="95123" y="0"/>
                </a:lnTo>
                <a:close/>
              </a:path>
              <a:path w="190500" h="254635">
                <a:moveTo>
                  <a:pt x="167462" y="42659"/>
                </a:moveTo>
                <a:lnTo>
                  <a:pt x="95123" y="42659"/>
                </a:lnTo>
                <a:lnTo>
                  <a:pt x="112877" y="46340"/>
                </a:lnTo>
                <a:lnTo>
                  <a:pt x="130317" y="59504"/>
                </a:lnTo>
                <a:lnTo>
                  <a:pt x="143600" y="85334"/>
                </a:lnTo>
                <a:lnTo>
                  <a:pt x="148882" y="127012"/>
                </a:lnTo>
                <a:lnTo>
                  <a:pt x="143600" y="168685"/>
                </a:lnTo>
                <a:lnTo>
                  <a:pt x="130317" y="194502"/>
                </a:lnTo>
                <a:lnTo>
                  <a:pt x="112877" y="207653"/>
                </a:lnTo>
                <a:lnTo>
                  <a:pt x="95123" y="211327"/>
                </a:lnTo>
                <a:lnTo>
                  <a:pt x="167489" y="211327"/>
                </a:lnTo>
                <a:lnTo>
                  <a:pt x="179047" y="194628"/>
                </a:lnTo>
                <a:lnTo>
                  <a:pt x="190220" y="127012"/>
                </a:lnTo>
                <a:lnTo>
                  <a:pt x="179047" y="59396"/>
                </a:lnTo>
                <a:lnTo>
                  <a:pt x="167462" y="4265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94523" y="3088104"/>
            <a:ext cx="161290" cy="241300"/>
          </a:xfrm>
          <a:custGeom>
            <a:avLst/>
            <a:gdLst/>
            <a:ahLst/>
            <a:cxnLst/>
            <a:rect l="l" t="t" r="r" b="b"/>
            <a:pathLst>
              <a:path w="161289" h="241300">
                <a:moveTo>
                  <a:pt x="43357" y="0"/>
                </a:moveTo>
                <a:lnTo>
                  <a:pt x="0" y="0"/>
                </a:lnTo>
                <a:lnTo>
                  <a:pt x="0" y="241236"/>
                </a:lnTo>
                <a:lnTo>
                  <a:pt x="38290" y="241236"/>
                </a:lnTo>
                <a:lnTo>
                  <a:pt x="38290" y="69189"/>
                </a:lnTo>
                <a:lnTo>
                  <a:pt x="75747" y="69189"/>
                </a:lnTo>
                <a:lnTo>
                  <a:pt x="43357" y="0"/>
                </a:lnTo>
                <a:close/>
              </a:path>
              <a:path w="161289" h="241300">
                <a:moveTo>
                  <a:pt x="75747" y="69189"/>
                </a:moveTo>
                <a:lnTo>
                  <a:pt x="39014" y="69189"/>
                </a:lnTo>
                <a:lnTo>
                  <a:pt x="119633" y="241236"/>
                </a:lnTo>
                <a:lnTo>
                  <a:pt x="160972" y="241236"/>
                </a:lnTo>
                <a:lnTo>
                  <a:pt x="160972" y="167982"/>
                </a:lnTo>
                <a:lnTo>
                  <a:pt x="121996" y="167982"/>
                </a:lnTo>
                <a:lnTo>
                  <a:pt x="75747" y="69189"/>
                </a:lnTo>
                <a:close/>
              </a:path>
              <a:path w="161289" h="241300">
                <a:moveTo>
                  <a:pt x="160972" y="0"/>
                </a:moveTo>
                <a:lnTo>
                  <a:pt x="122300" y="0"/>
                </a:lnTo>
                <a:lnTo>
                  <a:pt x="122300" y="167982"/>
                </a:lnTo>
                <a:lnTo>
                  <a:pt x="160972" y="167982"/>
                </a:lnTo>
                <a:lnTo>
                  <a:pt x="160972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982015" y="3088107"/>
            <a:ext cx="188595" cy="241300"/>
          </a:xfrm>
          <a:custGeom>
            <a:avLst/>
            <a:gdLst/>
            <a:ahLst/>
            <a:cxnLst/>
            <a:rect l="l" t="t" r="r" b="b"/>
            <a:pathLst>
              <a:path w="188595" h="241300">
                <a:moveTo>
                  <a:pt x="118287" y="0"/>
                </a:moveTo>
                <a:lnTo>
                  <a:pt x="70586" y="0"/>
                </a:lnTo>
                <a:lnTo>
                  <a:pt x="0" y="241236"/>
                </a:lnTo>
                <a:lnTo>
                  <a:pt x="43688" y="241236"/>
                </a:lnTo>
                <a:lnTo>
                  <a:pt x="57480" y="191515"/>
                </a:lnTo>
                <a:lnTo>
                  <a:pt x="173761" y="191515"/>
                </a:lnTo>
                <a:lnTo>
                  <a:pt x="161691" y="149847"/>
                </a:lnTo>
                <a:lnTo>
                  <a:pt x="68567" y="149847"/>
                </a:lnTo>
                <a:lnTo>
                  <a:pt x="93751" y="54406"/>
                </a:lnTo>
                <a:lnTo>
                  <a:pt x="134047" y="54406"/>
                </a:lnTo>
                <a:lnTo>
                  <a:pt x="118287" y="0"/>
                </a:lnTo>
                <a:close/>
              </a:path>
              <a:path w="188595" h="241300">
                <a:moveTo>
                  <a:pt x="173761" y="191515"/>
                </a:moveTo>
                <a:lnTo>
                  <a:pt x="130403" y="191515"/>
                </a:lnTo>
                <a:lnTo>
                  <a:pt x="143154" y="241236"/>
                </a:lnTo>
                <a:lnTo>
                  <a:pt x="188163" y="241236"/>
                </a:lnTo>
                <a:lnTo>
                  <a:pt x="173761" y="191515"/>
                </a:lnTo>
                <a:close/>
              </a:path>
              <a:path w="188595" h="241300">
                <a:moveTo>
                  <a:pt x="134047" y="54406"/>
                </a:moveTo>
                <a:lnTo>
                  <a:pt x="94437" y="54406"/>
                </a:lnTo>
                <a:lnTo>
                  <a:pt x="118973" y="149847"/>
                </a:lnTo>
                <a:lnTo>
                  <a:pt x="161691" y="149847"/>
                </a:lnTo>
                <a:lnTo>
                  <a:pt x="134047" y="54406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198744" y="3285647"/>
            <a:ext cx="140335" cy="43180"/>
          </a:xfrm>
          <a:custGeom>
            <a:avLst/>
            <a:gdLst/>
            <a:ahLst/>
            <a:cxnLst/>
            <a:rect l="l" t="t" r="r" b="b"/>
            <a:pathLst>
              <a:path w="140335" h="43179">
                <a:moveTo>
                  <a:pt x="0" y="43179"/>
                </a:moveTo>
                <a:lnTo>
                  <a:pt x="139776" y="43179"/>
                </a:lnTo>
                <a:lnTo>
                  <a:pt x="139776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198744" y="3087527"/>
            <a:ext cx="41910" cy="198120"/>
          </a:xfrm>
          <a:custGeom>
            <a:avLst/>
            <a:gdLst/>
            <a:ahLst/>
            <a:cxnLst/>
            <a:rect l="l" t="t" r="r" b="b"/>
            <a:pathLst>
              <a:path w="41910" h="198120">
                <a:moveTo>
                  <a:pt x="0" y="198120"/>
                </a:moveTo>
                <a:lnTo>
                  <a:pt x="41338" y="198120"/>
                </a:lnTo>
                <a:lnTo>
                  <a:pt x="41338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362407" y="3282289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338"/>
                </a:moveTo>
                <a:lnTo>
                  <a:pt x="241236" y="41338"/>
                </a:lnTo>
                <a:lnTo>
                  <a:pt x="241236" y="0"/>
                </a:lnTo>
                <a:lnTo>
                  <a:pt x="0" y="0"/>
                </a:lnTo>
                <a:lnTo>
                  <a:pt x="0" y="41338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62411" y="3082047"/>
            <a:ext cx="241300" cy="161290"/>
          </a:xfrm>
          <a:custGeom>
            <a:avLst/>
            <a:gdLst/>
            <a:ahLst/>
            <a:cxnLst/>
            <a:rect l="l" t="t" r="r" b="b"/>
            <a:pathLst>
              <a:path w="241300" h="161289">
                <a:moveTo>
                  <a:pt x="241236" y="0"/>
                </a:moveTo>
                <a:lnTo>
                  <a:pt x="0" y="0"/>
                </a:lnTo>
                <a:lnTo>
                  <a:pt x="0" y="38633"/>
                </a:lnTo>
                <a:lnTo>
                  <a:pt x="167982" y="38633"/>
                </a:lnTo>
                <a:lnTo>
                  <a:pt x="167982" y="38976"/>
                </a:lnTo>
                <a:lnTo>
                  <a:pt x="0" y="117614"/>
                </a:lnTo>
                <a:lnTo>
                  <a:pt x="0" y="160934"/>
                </a:lnTo>
                <a:lnTo>
                  <a:pt x="241236" y="160934"/>
                </a:lnTo>
                <a:lnTo>
                  <a:pt x="241236" y="122643"/>
                </a:lnTo>
                <a:lnTo>
                  <a:pt x="69189" y="122643"/>
                </a:lnTo>
                <a:lnTo>
                  <a:pt x="69189" y="121958"/>
                </a:lnTo>
                <a:lnTo>
                  <a:pt x="241236" y="41338"/>
                </a:lnTo>
                <a:lnTo>
                  <a:pt x="241236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62412" y="2997967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89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362412" y="2956057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909"/>
                </a:moveTo>
                <a:lnTo>
                  <a:pt x="241236" y="41909"/>
                </a:lnTo>
                <a:lnTo>
                  <a:pt x="241236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62412" y="2896367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89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362416" y="2829264"/>
            <a:ext cx="241300" cy="40640"/>
          </a:xfrm>
          <a:custGeom>
            <a:avLst/>
            <a:gdLst/>
            <a:ahLst/>
            <a:cxnLst/>
            <a:rect l="l" t="t" r="r" b="b"/>
            <a:pathLst>
              <a:path w="241300" h="40639">
                <a:moveTo>
                  <a:pt x="0" y="40640"/>
                </a:moveTo>
                <a:lnTo>
                  <a:pt x="241236" y="40640"/>
                </a:lnTo>
                <a:lnTo>
                  <a:pt x="241236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62416" y="2723854"/>
            <a:ext cx="43180" cy="105410"/>
          </a:xfrm>
          <a:custGeom>
            <a:avLst/>
            <a:gdLst/>
            <a:ahLst/>
            <a:cxnLst/>
            <a:rect l="l" t="t" r="r" b="b"/>
            <a:pathLst>
              <a:path w="43179" h="105410">
                <a:moveTo>
                  <a:pt x="0" y="105410"/>
                </a:moveTo>
                <a:lnTo>
                  <a:pt x="42633" y="105410"/>
                </a:lnTo>
                <a:lnTo>
                  <a:pt x="42633" y="0"/>
                </a:lnTo>
                <a:lnTo>
                  <a:pt x="0" y="0"/>
                </a:lnTo>
                <a:lnTo>
                  <a:pt x="0" y="10541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55825" y="2732236"/>
            <a:ext cx="43180" cy="96520"/>
          </a:xfrm>
          <a:custGeom>
            <a:avLst/>
            <a:gdLst/>
            <a:ahLst/>
            <a:cxnLst/>
            <a:rect l="l" t="t" r="r" b="b"/>
            <a:pathLst>
              <a:path w="43179" h="96519">
                <a:moveTo>
                  <a:pt x="0" y="96456"/>
                </a:moveTo>
                <a:lnTo>
                  <a:pt x="42672" y="96456"/>
                </a:lnTo>
                <a:lnTo>
                  <a:pt x="42672" y="0"/>
                </a:lnTo>
                <a:lnTo>
                  <a:pt x="0" y="0"/>
                </a:lnTo>
                <a:lnTo>
                  <a:pt x="0" y="96456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60980" y="2719167"/>
            <a:ext cx="43180" cy="109855"/>
          </a:xfrm>
          <a:custGeom>
            <a:avLst/>
            <a:gdLst/>
            <a:ahLst/>
            <a:cxnLst/>
            <a:rect l="l" t="t" r="r" b="b"/>
            <a:pathLst>
              <a:path w="43179" h="109855">
                <a:moveTo>
                  <a:pt x="0" y="109524"/>
                </a:moveTo>
                <a:lnTo>
                  <a:pt x="42672" y="109524"/>
                </a:lnTo>
                <a:lnTo>
                  <a:pt x="42672" y="0"/>
                </a:lnTo>
                <a:lnTo>
                  <a:pt x="0" y="0"/>
                </a:lnTo>
                <a:lnTo>
                  <a:pt x="0" y="109524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362412" y="2517555"/>
            <a:ext cx="241300" cy="165735"/>
          </a:xfrm>
          <a:custGeom>
            <a:avLst/>
            <a:gdLst/>
            <a:ahLst/>
            <a:cxnLst/>
            <a:rect l="l" t="t" r="r" b="b"/>
            <a:pathLst>
              <a:path w="241300" h="165735">
                <a:moveTo>
                  <a:pt x="68199" y="3352"/>
                </a:moveTo>
                <a:lnTo>
                  <a:pt x="48750" y="5647"/>
                </a:lnTo>
                <a:lnTo>
                  <a:pt x="26284" y="14654"/>
                </a:lnTo>
                <a:lnTo>
                  <a:pt x="7725" y="33554"/>
                </a:lnTo>
                <a:lnTo>
                  <a:pt x="0" y="65532"/>
                </a:lnTo>
                <a:lnTo>
                  <a:pt x="0" y="165646"/>
                </a:lnTo>
                <a:lnTo>
                  <a:pt x="241236" y="165646"/>
                </a:lnTo>
                <a:lnTo>
                  <a:pt x="241236" y="124993"/>
                </a:lnTo>
                <a:lnTo>
                  <a:pt x="41643" y="124993"/>
                </a:lnTo>
                <a:lnTo>
                  <a:pt x="41643" y="73596"/>
                </a:lnTo>
                <a:lnTo>
                  <a:pt x="44783" y="58862"/>
                </a:lnTo>
                <a:lnTo>
                  <a:pt x="52649" y="50061"/>
                </a:lnTo>
                <a:lnTo>
                  <a:pt x="62908" y="45801"/>
                </a:lnTo>
                <a:lnTo>
                  <a:pt x="73228" y="44691"/>
                </a:lnTo>
                <a:lnTo>
                  <a:pt x="241236" y="44691"/>
                </a:lnTo>
                <a:lnTo>
                  <a:pt x="241236" y="33934"/>
                </a:lnTo>
                <a:lnTo>
                  <a:pt x="125641" y="33934"/>
                </a:lnTo>
                <a:lnTo>
                  <a:pt x="117006" y="20942"/>
                </a:lnTo>
                <a:lnTo>
                  <a:pt x="103859" y="11342"/>
                </a:lnTo>
                <a:lnTo>
                  <a:pt x="87241" y="5393"/>
                </a:lnTo>
                <a:lnTo>
                  <a:pt x="68199" y="3352"/>
                </a:lnTo>
                <a:close/>
              </a:path>
              <a:path w="241300" h="165735">
                <a:moveTo>
                  <a:pt x="241236" y="44691"/>
                </a:moveTo>
                <a:lnTo>
                  <a:pt x="73228" y="44691"/>
                </a:lnTo>
                <a:lnTo>
                  <a:pt x="88433" y="46652"/>
                </a:lnTo>
                <a:lnTo>
                  <a:pt x="98631" y="52581"/>
                </a:lnTo>
                <a:lnTo>
                  <a:pt x="104357" y="62543"/>
                </a:lnTo>
                <a:lnTo>
                  <a:pt x="106146" y="76606"/>
                </a:lnTo>
                <a:lnTo>
                  <a:pt x="106146" y="124993"/>
                </a:lnTo>
                <a:lnTo>
                  <a:pt x="146824" y="124993"/>
                </a:lnTo>
                <a:lnTo>
                  <a:pt x="146824" y="82321"/>
                </a:lnTo>
                <a:lnTo>
                  <a:pt x="149333" y="64379"/>
                </a:lnTo>
                <a:lnTo>
                  <a:pt x="157326" y="54724"/>
                </a:lnTo>
                <a:lnTo>
                  <a:pt x="171497" y="50803"/>
                </a:lnTo>
                <a:lnTo>
                  <a:pt x="192630" y="50061"/>
                </a:lnTo>
                <a:lnTo>
                  <a:pt x="209025" y="49759"/>
                </a:lnTo>
                <a:lnTo>
                  <a:pt x="221919" y="48890"/>
                </a:lnTo>
                <a:lnTo>
                  <a:pt x="232299" y="47518"/>
                </a:lnTo>
                <a:lnTo>
                  <a:pt x="241236" y="45707"/>
                </a:lnTo>
                <a:lnTo>
                  <a:pt x="241236" y="44691"/>
                </a:lnTo>
                <a:close/>
              </a:path>
              <a:path w="241300" h="165735">
                <a:moveTo>
                  <a:pt x="241236" y="0"/>
                </a:moveTo>
                <a:lnTo>
                  <a:pt x="234873" y="0"/>
                </a:lnTo>
                <a:lnTo>
                  <a:pt x="230622" y="5044"/>
                </a:lnTo>
                <a:lnTo>
                  <a:pt x="222557" y="7634"/>
                </a:lnTo>
                <a:lnTo>
                  <a:pt x="208631" y="8588"/>
                </a:lnTo>
                <a:lnTo>
                  <a:pt x="186791" y="8724"/>
                </a:lnTo>
                <a:lnTo>
                  <a:pt x="159470" y="10349"/>
                </a:lnTo>
                <a:lnTo>
                  <a:pt x="142605" y="15157"/>
                </a:lnTo>
                <a:lnTo>
                  <a:pt x="132545" y="23051"/>
                </a:lnTo>
                <a:lnTo>
                  <a:pt x="125641" y="33934"/>
                </a:lnTo>
                <a:lnTo>
                  <a:pt x="241236" y="33934"/>
                </a:lnTo>
                <a:lnTo>
                  <a:pt x="241236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362411" y="2322680"/>
            <a:ext cx="241300" cy="161290"/>
          </a:xfrm>
          <a:custGeom>
            <a:avLst/>
            <a:gdLst/>
            <a:ahLst/>
            <a:cxnLst/>
            <a:rect l="l" t="t" r="r" b="b"/>
            <a:pathLst>
              <a:path w="241300" h="161289">
                <a:moveTo>
                  <a:pt x="241236" y="0"/>
                </a:moveTo>
                <a:lnTo>
                  <a:pt x="0" y="0"/>
                </a:lnTo>
                <a:lnTo>
                  <a:pt x="0" y="38633"/>
                </a:lnTo>
                <a:lnTo>
                  <a:pt x="167982" y="38633"/>
                </a:lnTo>
                <a:lnTo>
                  <a:pt x="167982" y="38976"/>
                </a:lnTo>
                <a:lnTo>
                  <a:pt x="0" y="117601"/>
                </a:lnTo>
                <a:lnTo>
                  <a:pt x="0" y="160934"/>
                </a:lnTo>
                <a:lnTo>
                  <a:pt x="241236" y="160934"/>
                </a:lnTo>
                <a:lnTo>
                  <a:pt x="241236" y="122643"/>
                </a:lnTo>
                <a:lnTo>
                  <a:pt x="69189" y="122643"/>
                </a:lnTo>
                <a:lnTo>
                  <a:pt x="69189" y="121983"/>
                </a:lnTo>
                <a:lnTo>
                  <a:pt x="241236" y="41338"/>
                </a:lnTo>
                <a:lnTo>
                  <a:pt x="241236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62412" y="2107966"/>
            <a:ext cx="241300" cy="188595"/>
          </a:xfrm>
          <a:custGeom>
            <a:avLst/>
            <a:gdLst/>
            <a:ahLst/>
            <a:cxnLst/>
            <a:rect l="l" t="t" r="r" b="b"/>
            <a:pathLst>
              <a:path w="241300" h="188594">
                <a:moveTo>
                  <a:pt x="241236" y="0"/>
                </a:moveTo>
                <a:lnTo>
                  <a:pt x="0" y="69900"/>
                </a:lnTo>
                <a:lnTo>
                  <a:pt x="0" y="117601"/>
                </a:lnTo>
                <a:lnTo>
                  <a:pt x="241236" y="188163"/>
                </a:lnTo>
                <a:lnTo>
                  <a:pt x="241236" y="144500"/>
                </a:lnTo>
                <a:lnTo>
                  <a:pt x="191515" y="130708"/>
                </a:lnTo>
                <a:lnTo>
                  <a:pt x="191515" y="119621"/>
                </a:lnTo>
                <a:lnTo>
                  <a:pt x="149834" y="119621"/>
                </a:lnTo>
                <a:lnTo>
                  <a:pt x="54444" y="94399"/>
                </a:lnTo>
                <a:lnTo>
                  <a:pt x="54444" y="93751"/>
                </a:lnTo>
                <a:lnTo>
                  <a:pt x="149834" y="69189"/>
                </a:lnTo>
                <a:lnTo>
                  <a:pt x="191515" y="69189"/>
                </a:lnTo>
                <a:lnTo>
                  <a:pt x="191515" y="57784"/>
                </a:lnTo>
                <a:lnTo>
                  <a:pt x="241236" y="45021"/>
                </a:lnTo>
                <a:lnTo>
                  <a:pt x="241236" y="0"/>
                </a:lnTo>
                <a:close/>
              </a:path>
              <a:path w="241300" h="188594">
                <a:moveTo>
                  <a:pt x="191515" y="69189"/>
                </a:moveTo>
                <a:lnTo>
                  <a:pt x="149834" y="69189"/>
                </a:lnTo>
                <a:lnTo>
                  <a:pt x="149834" y="119621"/>
                </a:lnTo>
                <a:lnTo>
                  <a:pt x="191515" y="119621"/>
                </a:lnTo>
                <a:lnTo>
                  <a:pt x="191515" y="6918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62412" y="2054137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89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362412" y="2012227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909"/>
                </a:moveTo>
                <a:lnTo>
                  <a:pt x="241236" y="41909"/>
                </a:lnTo>
                <a:lnTo>
                  <a:pt x="241236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62412" y="1952537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89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62412" y="1887593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300"/>
                </a:moveTo>
                <a:lnTo>
                  <a:pt x="241236" y="41300"/>
                </a:lnTo>
                <a:lnTo>
                  <a:pt x="241236" y="0"/>
                </a:lnTo>
                <a:lnTo>
                  <a:pt x="0" y="0"/>
                </a:lnTo>
                <a:lnTo>
                  <a:pt x="0" y="4130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356018" y="1665145"/>
            <a:ext cx="254635" cy="190500"/>
          </a:xfrm>
          <a:custGeom>
            <a:avLst/>
            <a:gdLst/>
            <a:ahLst/>
            <a:cxnLst/>
            <a:rect l="l" t="t" r="r" b="b"/>
            <a:pathLst>
              <a:path w="254634" h="190500">
                <a:moveTo>
                  <a:pt x="127012" y="0"/>
                </a:moveTo>
                <a:lnTo>
                  <a:pt x="59396" y="11169"/>
                </a:lnTo>
                <a:lnTo>
                  <a:pt x="21043" y="37707"/>
                </a:lnTo>
                <a:lnTo>
                  <a:pt x="3922" y="69164"/>
                </a:lnTo>
                <a:lnTo>
                  <a:pt x="0" y="95084"/>
                </a:lnTo>
                <a:lnTo>
                  <a:pt x="3922" y="121004"/>
                </a:lnTo>
                <a:lnTo>
                  <a:pt x="21043" y="152469"/>
                </a:lnTo>
                <a:lnTo>
                  <a:pt x="59396" y="179020"/>
                </a:lnTo>
                <a:lnTo>
                  <a:pt x="127012" y="190195"/>
                </a:lnTo>
                <a:lnTo>
                  <a:pt x="194623" y="179020"/>
                </a:lnTo>
                <a:lnTo>
                  <a:pt x="232976" y="152469"/>
                </a:lnTo>
                <a:lnTo>
                  <a:pt x="234950" y="148844"/>
                </a:lnTo>
                <a:lnTo>
                  <a:pt x="127012" y="148844"/>
                </a:lnTo>
                <a:lnTo>
                  <a:pt x="85339" y="143565"/>
                </a:lnTo>
                <a:lnTo>
                  <a:pt x="59509" y="130289"/>
                </a:lnTo>
                <a:lnTo>
                  <a:pt x="46341" y="112850"/>
                </a:lnTo>
                <a:lnTo>
                  <a:pt x="42659" y="95084"/>
                </a:lnTo>
                <a:lnTo>
                  <a:pt x="46341" y="77326"/>
                </a:lnTo>
                <a:lnTo>
                  <a:pt x="59509" y="59877"/>
                </a:lnTo>
                <a:lnTo>
                  <a:pt x="85339" y="46585"/>
                </a:lnTo>
                <a:lnTo>
                  <a:pt x="127012" y="41300"/>
                </a:lnTo>
                <a:lnTo>
                  <a:pt x="234932" y="41300"/>
                </a:lnTo>
                <a:lnTo>
                  <a:pt x="232976" y="37707"/>
                </a:lnTo>
                <a:lnTo>
                  <a:pt x="194623" y="11169"/>
                </a:lnTo>
                <a:lnTo>
                  <a:pt x="127012" y="0"/>
                </a:lnTo>
                <a:close/>
              </a:path>
              <a:path w="254634" h="190500">
                <a:moveTo>
                  <a:pt x="234932" y="41300"/>
                </a:moveTo>
                <a:lnTo>
                  <a:pt x="127012" y="41300"/>
                </a:lnTo>
                <a:lnTo>
                  <a:pt x="168685" y="46585"/>
                </a:lnTo>
                <a:lnTo>
                  <a:pt x="194502" y="59877"/>
                </a:lnTo>
                <a:lnTo>
                  <a:pt x="207653" y="77326"/>
                </a:lnTo>
                <a:lnTo>
                  <a:pt x="211327" y="95084"/>
                </a:lnTo>
                <a:lnTo>
                  <a:pt x="207653" y="112850"/>
                </a:lnTo>
                <a:lnTo>
                  <a:pt x="194502" y="130289"/>
                </a:lnTo>
                <a:lnTo>
                  <a:pt x="168685" y="143565"/>
                </a:lnTo>
                <a:lnTo>
                  <a:pt x="127012" y="148844"/>
                </a:lnTo>
                <a:lnTo>
                  <a:pt x="234950" y="148844"/>
                </a:lnTo>
                <a:lnTo>
                  <a:pt x="250101" y="121004"/>
                </a:lnTo>
                <a:lnTo>
                  <a:pt x="254025" y="95084"/>
                </a:lnTo>
                <a:lnTo>
                  <a:pt x="250101" y="69164"/>
                </a:lnTo>
                <a:lnTo>
                  <a:pt x="234932" y="4130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362411" y="1470585"/>
            <a:ext cx="241300" cy="161290"/>
          </a:xfrm>
          <a:custGeom>
            <a:avLst/>
            <a:gdLst/>
            <a:ahLst/>
            <a:cxnLst/>
            <a:rect l="l" t="t" r="r" b="b"/>
            <a:pathLst>
              <a:path w="241300" h="161289">
                <a:moveTo>
                  <a:pt x="241236" y="0"/>
                </a:moveTo>
                <a:lnTo>
                  <a:pt x="0" y="0"/>
                </a:lnTo>
                <a:lnTo>
                  <a:pt x="0" y="38658"/>
                </a:lnTo>
                <a:lnTo>
                  <a:pt x="167982" y="38658"/>
                </a:lnTo>
                <a:lnTo>
                  <a:pt x="167982" y="39001"/>
                </a:lnTo>
                <a:lnTo>
                  <a:pt x="0" y="117601"/>
                </a:lnTo>
                <a:lnTo>
                  <a:pt x="0" y="160972"/>
                </a:lnTo>
                <a:lnTo>
                  <a:pt x="241236" y="160972"/>
                </a:lnTo>
                <a:lnTo>
                  <a:pt x="241236" y="122669"/>
                </a:lnTo>
                <a:lnTo>
                  <a:pt x="69189" y="122669"/>
                </a:lnTo>
                <a:lnTo>
                  <a:pt x="69189" y="121983"/>
                </a:lnTo>
                <a:lnTo>
                  <a:pt x="241236" y="41325"/>
                </a:lnTo>
                <a:lnTo>
                  <a:pt x="241236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62412" y="1255897"/>
            <a:ext cx="241300" cy="188595"/>
          </a:xfrm>
          <a:custGeom>
            <a:avLst/>
            <a:gdLst/>
            <a:ahLst/>
            <a:cxnLst/>
            <a:rect l="l" t="t" r="r" b="b"/>
            <a:pathLst>
              <a:path w="241300" h="188594">
                <a:moveTo>
                  <a:pt x="241236" y="0"/>
                </a:moveTo>
                <a:lnTo>
                  <a:pt x="0" y="69900"/>
                </a:lnTo>
                <a:lnTo>
                  <a:pt x="0" y="117601"/>
                </a:lnTo>
                <a:lnTo>
                  <a:pt x="241236" y="188163"/>
                </a:lnTo>
                <a:lnTo>
                  <a:pt x="241236" y="144475"/>
                </a:lnTo>
                <a:lnTo>
                  <a:pt x="191515" y="130708"/>
                </a:lnTo>
                <a:lnTo>
                  <a:pt x="191515" y="119595"/>
                </a:lnTo>
                <a:lnTo>
                  <a:pt x="149834" y="119595"/>
                </a:lnTo>
                <a:lnTo>
                  <a:pt x="54444" y="94424"/>
                </a:lnTo>
                <a:lnTo>
                  <a:pt x="54444" y="93751"/>
                </a:lnTo>
                <a:lnTo>
                  <a:pt x="149834" y="69202"/>
                </a:lnTo>
                <a:lnTo>
                  <a:pt x="191515" y="69202"/>
                </a:lnTo>
                <a:lnTo>
                  <a:pt x="191515" y="57784"/>
                </a:lnTo>
                <a:lnTo>
                  <a:pt x="241236" y="45021"/>
                </a:lnTo>
                <a:lnTo>
                  <a:pt x="241236" y="0"/>
                </a:lnTo>
                <a:close/>
              </a:path>
              <a:path w="241300" h="188594">
                <a:moveTo>
                  <a:pt x="191515" y="69202"/>
                </a:moveTo>
                <a:lnTo>
                  <a:pt x="149834" y="69202"/>
                </a:lnTo>
                <a:lnTo>
                  <a:pt x="149834" y="119595"/>
                </a:lnTo>
                <a:lnTo>
                  <a:pt x="191515" y="119595"/>
                </a:lnTo>
                <a:lnTo>
                  <a:pt x="191515" y="69202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362416" y="1185988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09">
                <a:moveTo>
                  <a:pt x="0" y="41909"/>
                </a:moveTo>
                <a:lnTo>
                  <a:pt x="241236" y="41909"/>
                </a:lnTo>
                <a:lnTo>
                  <a:pt x="241236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559952" y="1088198"/>
            <a:ext cx="43815" cy="97790"/>
          </a:xfrm>
          <a:custGeom>
            <a:avLst/>
            <a:gdLst/>
            <a:ahLst/>
            <a:cxnLst/>
            <a:rect l="l" t="t" r="r" b="b"/>
            <a:pathLst>
              <a:path w="43815" h="97790">
                <a:moveTo>
                  <a:pt x="0" y="97789"/>
                </a:moveTo>
                <a:lnTo>
                  <a:pt x="43700" y="97789"/>
                </a:lnTo>
                <a:lnTo>
                  <a:pt x="43700" y="0"/>
                </a:lnTo>
                <a:lnTo>
                  <a:pt x="0" y="0"/>
                </a:lnTo>
                <a:lnTo>
                  <a:pt x="0" y="9778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558305" y="810653"/>
            <a:ext cx="41910" cy="241300"/>
          </a:xfrm>
          <a:custGeom>
            <a:avLst/>
            <a:gdLst/>
            <a:ahLst/>
            <a:cxnLst/>
            <a:rect l="l" t="t" r="r" b="b"/>
            <a:pathLst>
              <a:path w="41909" h="241300">
                <a:moveTo>
                  <a:pt x="0" y="241236"/>
                </a:moveTo>
                <a:lnTo>
                  <a:pt x="41300" y="241236"/>
                </a:lnTo>
                <a:lnTo>
                  <a:pt x="41300" y="0"/>
                </a:lnTo>
                <a:lnTo>
                  <a:pt x="0" y="0"/>
                </a:lnTo>
                <a:lnTo>
                  <a:pt x="0" y="241236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358030" y="810656"/>
            <a:ext cx="161290" cy="241300"/>
          </a:xfrm>
          <a:custGeom>
            <a:avLst/>
            <a:gdLst/>
            <a:ahLst/>
            <a:cxnLst/>
            <a:rect l="l" t="t" r="r" b="b"/>
            <a:pathLst>
              <a:path w="161290" h="241300">
                <a:moveTo>
                  <a:pt x="41338" y="0"/>
                </a:moveTo>
                <a:lnTo>
                  <a:pt x="0" y="0"/>
                </a:lnTo>
                <a:lnTo>
                  <a:pt x="0" y="241236"/>
                </a:lnTo>
                <a:lnTo>
                  <a:pt x="38633" y="241236"/>
                </a:lnTo>
                <a:lnTo>
                  <a:pt x="38633" y="73253"/>
                </a:lnTo>
                <a:lnTo>
                  <a:pt x="75675" y="73253"/>
                </a:lnTo>
                <a:lnTo>
                  <a:pt x="41338" y="0"/>
                </a:lnTo>
                <a:close/>
              </a:path>
              <a:path w="161290" h="241300">
                <a:moveTo>
                  <a:pt x="75675" y="73253"/>
                </a:moveTo>
                <a:lnTo>
                  <a:pt x="38976" y="73253"/>
                </a:lnTo>
                <a:lnTo>
                  <a:pt x="117614" y="241236"/>
                </a:lnTo>
                <a:lnTo>
                  <a:pt x="160959" y="241236"/>
                </a:lnTo>
                <a:lnTo>
                  <a:pt x="160959" y="172046"/>
                </a:lnTo>
                <a:lnTo>
                  <a:pt x="121983" y="172046"/>
                </a:lnTo>
                <a:lnTo>
                  <a:pt x="75675" y="73253"/>
                </a:lnTo>
                <a:close/>
              </a:path>
              <a:path w="161290" h="241300">
                <a:moveTo>
                  <a:pt x="160959" y="0"/>
                </a:moveTo>
                <a:lnTo>
                  <a:pt x="122669" y="0"/>
                </a:lnTo>
                <a:lnTo>
                  <a:pt x="122669" y="172046"/>
                </a:lnTo>
                <a:lnTo>
                  <a:pt x="160959" y="172046"/>
                </a:lnTo>
                <a:lnTo>
                  <a:pt x="160959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172222" y="1009255"/>
            <a:ext cx="161290" cy="43180"/>
          </a:xfrm>
          <a:custGeom>
            <a:avLst/>
            <a:gdLst/>
            <a:ahLst/>
            <a:cxnLst/>
            <a:rect l="l" t="t" r="r" b="b"/>
            <a:pathLst>
              <a:path w="161289" h="43180">
                <a:moveTo>
                  <a:pt x="0" y="42633"/>
                </a:moveTo>
                <a:lnTo>
                  <a:pt x="160959" y="42633"/>
                </a:lnTo>
                <a:lnTo>
                  <a:pt x="160959" y="0"/>
                </a:lnTo>
                <a:lnTo>
                  <a:pt x="0" y="0"/>
                </a:lnTo>
                <a:lnTo>
                  <a:pt x="0" y="42633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232039" y="810652"/>
            <a:ext cx="41910" cy="198755"/>
          </a:xfrm>
          <a:custGeom>
            <a:avLst/>
            <a:gdLst/>
            <a:ahLst/>
            <a:cxnLst/>
            <a:rect l="l" t="t" r="r" b="b"/>
            <a:pathLst>
              <a:path w="41910" h="198755">
                <a:moveTo>
                  <a:pt x="0" y="198602"/>
                </a:moveTo>
                <a:lnTo>
                  <a:pt x="41338" y="198602"/>
                </a:lnTo>
                <a:lnTo>
                  <a:pt x="41338" y="0"/>
                </a:lnTo>
                <a:lnTo>
                  <a:pt x="0" y="0"/>
                </a:lnTo>
                <a:lnTo>
                  <a:pt x="0" y="198602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99869" y="1009249"/>
            <a:ext cx="146050" cy="43180"/>
          </a:xfrm>
          <a:custGeom>
            <a:avLst/>
            <a:gdLst/>
            <a:ahLst/>
            <a:cxnLst/>
            <a:rect l="l" t="t" r="r" b="b"/>
            <a:pathLst>
              <a:path w="146050" h="43180">
                <a:moveTo>
                  <a:pt x="0" y="43180"/>
                </a:moveTo>
                <a:lnTo>
                  <a:pt x="145491" y="43180"/>
                </a:lnTo>
                <a:lnTo>
                  <a:pt x="145491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104682" y="958449"/>
            <a:ext cx="41275" cy="50800"/>
          </a:xfrm>
          <a:custGeom>
            <a:avLst/>
            <a:gdLst/>
            <a:ahLst/>
            <a:cxnLst/>
            <a:rect l="l" t="t" r="r" b="b"/>
            <a:pathLst>
              <a:path w="41275" h="50800">
                <a:moveTo>
                  <a:pt x="0" y="50800"/>
                </a:moveTo>
                <a:lnTo>
                  <a:pt x="40678" y="50800"/>
                </a:lnTo>
                <a:lnTo>
                  <a:pt x="40678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008251" y="915270"/>
            <a:ext cx="137160" cy="43180"/>
          </a:xfrm>
          <a:custGeom>
            <a:avLst/>
            <a:gdLst/>
            <a:ahLst/>
            <a:cxnLst/>
            <a:rect l="l" t="t" r="r" b="b"/>
            <a:pathLst>
              <a:path w="137160" h="43180">
                <a:moveTo>
                  <a:pt x="0" y="43180"/>
                </a:moveTo>
                <a:lnTo>
                  <a:pt x="137109" y="43180"/>
                </a:lnTo>
                <a:lnTo>
                  <a:pt x="13710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104682" y="853039"/>
            <a:ext cx="41275" cy="62230"/>
          </a:xfrm>
          <a:custGeom>
            <a:avLst/>
            <a:gdLst/>
            <a:ahLst/>
            <a:cxnLst/>
            <a:rect l="l" t="t" r="r" b="b"/>
            <a:pathLst>
              <a:path w="41275" h="62230">
                <a:moveTo>
                  <a:pt x="0" y="62229"/>
                </a:moveTo>
                <a:lnTo>
                  <a:pt x="40678" y="62229"/>
                </a:lnTo>
                <a:lnTo>
                  <a:pt x="40678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995145" y="811129"/>
            <a:ext cx="150495" cy="41910"/>
          </a:xfrm>
          <a:custGeom>
            <a:avLst/>
            <a:gdLst/>
            <a:ahLst/>
            <a:cxnLst/>
            <a:rect l="l" t="t" r="r" b="b"/>
            <a:pathLst>
              <a:path w="150495" h="41909">
                <a:moveTo>
                  <a:pt x="0" y="41910"/>
                </a:moveTo>
                <a:lnTo>
                  <a:pt x="150215" y="41910"/>
                </a:lnTo>
                <a:lnTo>
                  <a:pt x="150215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93531" y="810652"/>
            <a:ext cx="165735" cy="241300"/>
          </a:xfrm>
          <a:custGeom>
            <a:avLst/>
            <a:gdLst/>
            <a:ahLst/>
            <a:cxnLst/>
            <a:rect l="l" t="t" r="r" b="b"/>
            <a:pathLst>
              <a:path w="165735" h="241300">
                <a:moveTo>
                  <a:pt x="45719" y="0"/>
                </a:moveTo>
                <a:lnTo>
                  <a:pt x="0" y="0"/>
                </a:lnTo>
                <a:lnTo>
                  <a:pt x="0" y="6400"/>
                </a:lnTo>
                <a:lnTo>
                  <a:pt x="5066" y="10630"/>
                </a:lnTo>
                <a:lnTo>
                  <a:pt x="7667" y="18681"/>
                </a:lnTo>
                <a:lnTo>
                  <a:pt x="8600" y="32229"/>
                </a:lnTo>
                <a:lnTo>
                  <a:pt x="8762" y="54432"/>
                </a:lnTo>
                <a:lnTo>
                  <a:pt x="10383" y="81758"/>
                </a:lnTo>
                <a:lnTo>
                  <a:pt x="15182" y="98623"/>
                </a:lnTo>
                <a:lnTo>
                  <a:pt x="23068" y="108680"/>
                </a:lnTo>
                <a:lnTo>
                  <a:pt x="33947" y="115582"/>
                </a:lnTo>
                <a:lnTo>
                  <a:pt x="20959" y="124234"/>
                </a:lnTo>
                <a:lnTo>
                  <a:pt x="11368" y="137385"/>
                </a:lnTo>
                <a:lnTo>
                  <a:pt x="5427" y="153998"/>
                </a:lnTo>
                <a:lnTo>
                  <a:pt x="3390" y="173037"/>
                </a:lnTo>
                <a:lnTo>
                  <a:pt x="5685" y="192485"/>
                </a:lnTo>
                <a:lnTo>
                  <a:pt x="14690" y="214952"/>
                </a:lnTo>
                <a:lnTo>
                  <a:pt x="33587" y="233511"/>
                </a:lnTo>
                <a:lnTo>
                  <a:pt x="65557" y="241236"/>
                </a:lnTo>
                <a:lnTo>
                  <a:pt x="165684" y="241236"/>
                </a:lnTo>
                <a:lnTo>
                  <a:pt x="165684" y="199605"/>
                </a:lnTo>
                <a:lnTo>
                  <a:pt x="73609" y="199605"/>
                </a:lnTo>
                <a:lnTo>
                  <a:pt x="58890" y="196463"/>
                </a:lnTo>
                <a:lnTo>
                  <a:pt x="50096" y="188593"/>
                </a:lnTo>
                <a:lnTo>
                  <a:pt x="45839" y="178330"/>
                </a:lnTo>
                <a:lnTo>
                  <a:pt x="44729" y="168008"/>
                </a:lnTo>
                <a:lnTo>
                  <a:pt x="46690" y="152802"/>
                </a:lnTo>
                <a:lnTo>
                  <a:pt x="52616" y="142605"/>
                </a:lnTo>
                <a:lnTo>
                  <a:pt x="62570" y="136879"/>
                </a:lnTo>
                <a:lnTo>
                  <a:pt x="76619" y="135089"/>
                </a:lnTo>
                <a:lnTo>
                  <a:pt x="165684" y="135089"/>
                </a:lnTo>
                <a:lnTo>
                  <a:pt x="165684" y="94424"/>
                </a:lnTo>
                <a:lnTo>
                  <a:pt x="82334" y="94424"/>
                </a:lnTo>
                <a:lnTo>
                  <a:pt x="64406" y="91917"/>
                </a:lnTo>
                <a:lnTo>
                  <a:pt x="54759" y="83931"/>
                </a:lnTo>
                <a:lnTo>
                  <a:pt x="50840" y="69767"/>
                </a:lnTo>
                <a:lnTo>
                  <a:pt x="50101" y="48729"/>
                </a:lnTo>
                <a:lnTo>
                  <a:pt x="49791" y="32229"/>
                </a:lnTo>
                <a:lnTo>
                  <a:pt x="48910" y="19326"/>
                </a:lnTo>
                <a:lnTo>
                  <a:pt x="47529" y="8942"/>
                </a:lnTo>
                <a:lnTo>
                  <a:pt x="45719" y="0"/>
                </a:lnTo>
                <a:close/>
              </a:path>
              <a:path w="165735" h="241300">
                <a:moveTo>
                  <a:pt x="165684" y="135089"/>
                </a:moveTo>
                <a:lnTo>
                  <a:pt x="125006" y="135089"/>
                </a:lnTo>
                <a:lnTo>
                  <a:pt x="125006" y="199605"/>
                </a:lnTo>
                <a:lnTo>
                  <a:pt x="165684" y="199605"/>
                </a:lnTo>
                <a:lnTo>
                  <a:pt x="165684" y="135089"/>
                </a:lnTo>
                <a:close/>
              </a:path>
              <a:path w="165735" h="241300">
                <a:moveTo>
                  <a:pt x="165684" y="0"/>
                </a:moveTo>
                <a:lnTo>
                  <a:pt x="125006" y="0"/>
                </a:lnTo>
                <a:lnTo>
                  <a:pt x="125006" y="94424"/>
                </a:lnTo>
                <a:lnTo>
                  <a:pt x="165684" y="94424"/>
                </a:lnTo>
                <a:lnTo>
                  <a:pt x="165684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598667" y="810653"/>
            <a:ext cx="161290" cy="241300"/>
          </a:xfrm>
          <a:custGeom>
            <a:avLst/>
            <a:gdLst/>
            <a:ahLst/>
            <a:cxnLst/>
            <a:rect l="l" t="t" r="r" b="b"/>
            <a:pathLst>
              <a:path w="161289" h="241300">
                <a:moveTo>
                  <a:pt x="41325" y="0"/>
                </a:moveTo>
                <a:lnTo>
                  <a:pt x="0" y="0"/>
                </a:lnTo>
                <a:lnTo>
                  <a:pt x="0" y="241236"/>
                </a:lnTo>
                <a:lnTo>
                  <a:pt x="38658" y="241236"/>
                </a:lnTo>
                <a:lnTo>
                  <a:pt x="38658" y="73253"/>
                </a:lnTo>
                <a:lnTo>
                  <a:pt x="75667" y="73253"/>
                </a:lnTo>
                <a:lnTo>
                  <a:pt x="41325" y="0"/>
                </a:lnTo>
                <a:close/>
              </a:path>
              <a:path w="161289" h="241300">
                <a:moveTo>
                  <a:pt x="75667" y="73253"/>
                </a:moveTo>
                <a:lnTo>
                  <a:pt x="38963" y="73253"/>
                </a:lnTo>
                <a:lnTo>
                  <a:pt x="117601" y="241236"/>
                </a:lnTo>
                <a:lnTo>
                  <a:pt x="160959" y="241236"/>
                </a:lnTo>
                <a:lnTo>
                  <a:pt x="160959" y="172046"/>
                </a:lnTo>
                <a:lnTo>
                  <a:pt x="121983" y="172046"/>
                </a:lnTo>
                <a:lnTo>
                  <a:pt x="75667" y="73253"/>
                </a:lnTo>
                <a:close/>
              </a:path>
              <a:path w="161289" h="241300">
                <a:moveTo>
                  <a:pt x="160959" y="0"/>
                </a:moveTo>
                <a:lnTo>
                  <a:pt x="122631" y="0"/>
                </a:lnTo>
                <a:lnTo>
                  <a:pt x="122631" y="172046"/>
                </a:lnTo>
                <a:lnTo>
                  <a:pt x="160959" y="172046"/>
                </a:lnTo>
                <a:lnTo>
                  <a:pt x="160959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383950" y="810648"/>
            <a:ext cx="188595" cy="241300"/>
          </a:xfrm>
          <a:custGeom>
            <a:avLst/>
            <a:gdLst/>
            <a:ahLst/>
            <a:cxnLst/>
            <a:rect l="l" t="t" r="r" b="b"/>
            <a:pathLst>
              <a:path w="188595" h="241300">
                <a:moveTo>
                  <a:pt x="45021" y="0"/>
                </a:moveTo>
                <a:lnTo>
                  <a:pt x="0" y="0"/>
                </a:lnTo>
                <a:lnTo>
                  <a:pt x="69900" y="241236"/>
                </a:lnTo>
                <a:lnTo>
                  <a:pt x="117627" y="241236"/>
                </a:lnTo>
                <a:lnTo>
                  <a:pt x="133544" y="186816"/>
                </a:lnTo>
                <a:lnTo>
                  <a:pt x="93751" y="186816"/>
                </a:lnTo>
                <a:lnTo>
                  <a:pt x="69214" y="91401"/>
                </a:lnTo>
                <a:lnTo>
                  <a:pt x="161453" y="91401"/>
                </a:lnTo>
                <a:lnTo>
                  <a:pt x="173645" y="49720"/>
                </a:lnTo>
                <a:lnTo>
                  <a:pt x="57784" y="49720"/>
                </a:lnTo>
                <a:lnTo>
                  <a:pt x="45021" y="0"/>
                </a:lnTo>
                <a:close/>
              </a:path>
              <a:path w="188595" h="241300">
                <a:moveTo>
                  <a:pt x="161453" y="91401"/>
                </a:moveTo>
                <a:lnTo>
                  <a:pt x="119659" y="91401"/>
                </a:lnTo>
                <a:lnTo>
                  <a:pt x="94437" y="186816"/>
                </a:lnTo>
                <a:lnTo>
                  <a:pt x="133544" y="186816"/>
                </a:lnTo>
                <a:lnTo>
                  <a:pt x="161453" y="91401"/>
                </a:lnTo>
                <a:close/>
              </a:path>
              <a:path w="188595" h="241300">
                <a:moveTo>
                  <a:pt x="188188" y="0"/>
                </a:moveTo>
                <a:lnTo>
                  <a:pt x="144500" y="0"/>
                </a:lnTo>
                <a:lnTo>
                  <a:pt x="130708" y="49720"/>
                </a:lnTo>
                <a:lnTo>
                  <a:pt x="173645" y="49720"/>
                </a:lnTo>
                <a:lnTo>
                  <a:pt x="188188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228393" y="1009255"/>
            <a:ext cx="161290" cy="43180"/>
          </a:xfrm>
          <a:custGeom>
            <a:avLst/>
            <a:gdLst/>
            <a:ahLst/>
            <a:cxnLst/>
            <a:rect l="l" t="t" r="r" b="b"/>
            <a:pathLst>
              <a:path w="161289" h="43180">
                <a:moveTo>
                  <a:pt x="0" y="42633"/>
                </a:moveTo>
                <a:lnTo>
                  <a:pt x="160959" y="42633"/>
                </a:lnTo>
                <a:lnTo>
                  <a:pt x="160959" y="0"/>
                </a:lnTo>
                <a:lnTo>
                  <a:pt x="0" y="0"/>
                </a:lnTo>
                <a:lnTo>
                  <a:pt x="0" y="42633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288210" y="810652"/>
            <a:ext cx="41910" cy="198755"/>
          </a:xfrm>
          <a:custGeom>
            <a:avLst/>
            <a:gdLst/>
            <a:ahLst/>
            <a:cxnLst/>
            <a:rect l="l" t="t" r="r" b="b"/>
            <a:pathLst>
              <a:path w="41910" h="198755">
                <a:moveTo>
                  <a:pt x="0" y="198602"/>
                </a:moveTo>
                <a:lnTo>
                  <a:pt x="41338" y="198602"/>
                </a:lnTo>
                <a:lnTo>
                  <a:pt x="41338" y="0"/>
                </a:lnTo>
                <a:lnTo>
                  <a:pt x="0" y="0"/>
                </a:lnTo>
                <a:lnTo>
                  <a:pt x="0" y="198602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163585" y="810652"/>
            <a:ext cx="41910" cy="241300"/>
          </a:xfrm>
          <a:custGeom>
            <a:avLst/>
            <a:gdLst/>
            <a:ahLst/>
            <a:cxnLst/>
            <a:rect l="l" t="t" r="r" b="b"/>
            <a:pathLst>
              <a:path w="41910" h="241300">
                <a:moveTo>
                  <a:pt x="0" y="241236"/>
                </a:moveTo>
                <a:lnTo>
                  <a:pt x="41300" y="241236"/>
                </a:lnTo>
                <a:lnTo>
                  <a:pt x="41300" y="0"/>
                </a:lnTo>
                <a:lnTo>
                  <a:pt x="0" y="0"/>
                </a:lnTo>
                <a:lnTo>
                  <a:pt x="0" y="241236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941139" y="804271"/>
            <a:ext cx="190500" cy="254635"/>
          </a:xfrm>
          <a:custGeom>
            <a:avLst/>
            <a:gdLst/>
            <a:ahLst/>
            <a:cxnLst/>
            <a:rect l="l" t="t" r="r" b="b"/>
            <a:pathLst>
              <a:path w="190500" h="254634">
                <a:moveTo>
                  <a:pt x="95084" y="0"/>
                </a:moveTo>
                <a:lnTo>
                  <a:pt x="69169" y="3920"/>
                </a:lnTo>
                <a:lnTo>
                  <a:pt x="37712" y="21037"/>
                </a:lnTo>
                <a:lnTo>
                  <a:pt x="11170" y="59385"/>
                </a:lnTo>
                <a:lnTo>
                  <a:pt x="0" y="127000"/>
                </a:lnTo>
                <a:lnTo>
                  <a:pt x="11170" y="194625"/>
                </a:lnTo>
                <a:lnTo>
                  <a:pt x="37712" y="232986"/>
                </a:lnTo>
                <a:lnTo>
                  <a:pt x="69169" y="250113"/>
                </a:lnTo>
                <a:lnTo>
                  <a:pt x="95084" y="254038"/>
                </a:lnTo>
                <a:lnTo>
                  <a:pt x="121006" y="250113"/>
                </a:lnTo>
                <a:lnTo>
                  <a:pt x="152476" y="232986"/>
                </a:lnTo>
                <a:lnTo>
                  <a:pt x="167460" y="211340"/>
                </a:lnTo>
                <a:lnTo>
                  <a:pt x="95084" y="211340"/>
                </a:lnTo>
                <a:lnTo>
                  <a:pt x="77326" y="207660"/>
                </a:lnTo>
                <a:lnTo>
                  <a:pt x="59877" y="194497"/>
                </a:lnTo>
                <a:lnTo>
                  <a:pt x="46585" y="168671"/>
                </a:lnTo>
                <a:lnTo>
                  <a:pt x="41300" y="127000"/>
                </a:lnTo>
                <a:lnTo>
                  <a:pt x="46585" y="85327"/>
                </a:lnTo>
                <a:lnTo>
                  <a:pt x="59877" y="59510"/>
                </a:lnTo>
                <a:lnTo>
                  <a:pt x="77326" y="46359"/>
                </a:lnTo>
                <a:lnTo>
                  <a:pt x="95084" y="42684"/>
                </a:lnTo>
                <a:lnTo>
                  <a:pt x="167466" y="42684"/>
                </a:lnTo>
                <a:lnTo>
                  <a:pt x="152476" y="21037"/>
                </a:lnTo>
                <a:lnTo>
                  <a:pt x="121006" y="3920"/>
                </a:lnTo>
                <a:lnTo>
                  <a:pt x="95084" y="0"/>
                </a:lnTo>
                <a:close/>
              </a:path>
              <a:path w="190500" h="254634">
                <a:moveTo>
                  <a:pt x="167466" y="42684"/>
                </a:moveTo>
                <a:lnTo>
                  <a:pt x="95084" y="42684"/>
                </a:lnTo>
                <a:lnTo>
                  <a:pt x="112854" y="46359"/>
                </a:lnTo>
                <a:lnTo>
                  <a:pt x="130301" y="59510"/>
                </a:lnTo>
                <a:lnTo>
                  <a:pt x="143587" y="85327"/>
                </a:lnTo>
                <a:lnTo>
                  <a:pt x="148869" y="127000"/>
                </a:lnTo>
                <a:lnTo>
                  <a:pt x="143587" y="168671"/>
                </a:lnTo>
                <a:lnTo>
                  <a:pt x="130301" y="194497"/>
                </a:lnTo>
                <a:lnTo>
                  <a:pt x="112854" y="207660"/>
                </a:lnTo>
                <a:lnTo>
                  <a:pt x="95084" y="211340"/>
                </a:lnTo>
                <a:lnTo>
                  <a:pt x="167460" y="211340"/>
                </a:lnTo>
                <a:lnTo>
                  <a:pt x="179031" y="194625"/>
                </a:lnTo>
                <a:lnTo>
                  <a:pt x="190207" y="127000"/>
                </a:lnTo>
                <a:lnTo>
                  <a:pt x="179031" y="59385"/>
                </a:lnTo>
                <a:lnTo>
                  <a:pt x="167466" y="42684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746603" y="810653"/>
            <a:ext cx="161290" cy="241300"/>
          </a:xfrm>
          <a:custGeom>
            <a:avLst/>
            <a:gdLst/>
            <a:ahLst/>
            <a:cxnLst/>
            <a:rect l="l" t="t" r="r" b="b"/>
            <a:pathLst>
              <a:path w="161289" h="241300">
                <a:moveTo>
                  <a:pt x="41338" y="0"/>
                </a:moveTo>
                <a:lnTo>
                  <a:pt x="0" y="0"/>
                </a:lnTo>
                <a:lnTo>
                  <a:pt x="0" y="241236"/>
                </a:lnTo>
                <a:lnTo>
                  <a:pt x="38633" y="241236"/>
                </a:lnTo>
                <a:lnTo>
                  <a:pt x="38633" y="73253"/>
                </a:lnTo>
                <a:lnTo>
                  <a:pt x="75664" y="73253"/>
                </a:lnTo>
                <a:lnTo>
                  <a:pt x="41338" y="0"/>
                </a:lnTo>
                <a:close/>
              </a:path>
              <a:path w="161289" h="241300">
                <a:moveTo>
                  <a:pt x="75664" y="73253"/>
                </a:moveTo>
                <a:lnTo>
                  <a:pt x="38976" y="73253"/>
                </a:lnTo>
                <a:lnTo>
                  <a:pt x="117576" y="241236"/>
                </a:lnTo>
                <a:lnTo>
                  <a:pt x="160959" y="241236"/>
                </a:lnTo>
                <a:lnTo>
                  <a:pt x="160959" y="172046"/>
                </a:lnTo>
                <a:lnTo>
                  <a:pt x="121958" y="172046"/>
                </a:lnTo>
                <a:lnTo>
                  <a:pt x="75664" y="73253"/>
                </a:lnTo>
                <a:close/>
              </a:path>
              <a:path w="161289" h="241300">
                <a:moveTo>
                  <a:pt x="160959" y="0"/>
                </a:moveTo>
                <a:lnTo>
                  <a:pt x="122643" y="0"/>
                </a:lnTo>
                <a:lnTo>
                  <a:pt x="122643" y="172046"/>
                </a:lnTo>
                <a:lnTo>
                  <a:pt x="160959" y="172046"/>
                </a:lnTo>
                <a:lnTo>
                  <a:pt x="160959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31889" y="810648"/>
            <a:ext cx="188595" cy="241300"/>
          </a:xfrm>
          <a:custGeom>
            <a:avLst/>
            <a:gdLst/>
            <a:ahLst/>
            <a:cxnLst/>
            <a:rect l="l" t="t" r="r" b="b"/>
            <a:pathLst>
              <a:path w="188595" h="241300">
                <a:moveTo>
                  <a:pt x="45021" y="0"/>
                </a:moveTo>
                <a:lnTo>
                  <a:pt x="0" y="0"/>
                </a:lnTo>
                <a:lnTo>
                  <a:pt x="69900" y="241236"/>
                </a:lnTo>
                <a:lnTo>
                  <a:pt x="117601" y="241236"/>
                </a:lnTo>
                <a:lnTo>
                  <a:pt x="133519" y="186816"/>
                </a:lnTo>
                <a:lnTo>
                  <a:pt x="93751" y="186816"/>
                </a:lnTo>
                <a:lnTo>
                  <a:pt x="69214" y="91401"/>
                </a:lnTo>
                <a:lnTo>
                  <a:pt x="161428" y="91401"/>
                </a:lnTo>
                <a:lnTo>
                  <a:pt x="173620" y="49720"/>
                </a:lnTo>
                <a:lnTo>
                  <a:pt x="57784" y="49720"/>
                </a:lnTo>
                <a:lnTo>
                  <a:pt x="45021" y="0"/>
                </a:lnTo>
                <a:close/>
              </a:path>
              <a:path w="188595" h="241300">
                <a:moveTo>
                  <a:pt x="161428" y="91401"/>
                </a:moveTo>
                <a:lnTo>
                  <a:pt x="119621" y="91401"/>
                </a:lnTo>
                <a:lnTo>
                  <a:pt x="94437" y="186816"/>
                </a:lnTo>
                <a:lnTo>
                  <a:pt x="133519" y="186816"/>
                </a:lnTo>
                <a:lnTo>
                  <a:pt x="161428" y="91401"/>
                </a:lnTo>
                <a:close/>
              </a:path>
              <a:path w="188595" h="241300">
                <a:moveTo>
                  <a:pt x="188163" y="0"/>
                </a:moveTo>
                <a:lnTo>
                  <a:pt x="144500" y="0"/>
                </a:lnTo>
                <a:lnTo>
                  <a:pt x="130708" y="49720"/>
                </a:lnTo>
                <a:lnTo>
                  <a:pt x="173620" y="49720"/>
                </a:lnTo>
                <a:lnTo>
                  <a:pt x="188163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461977" y="854346"/>
            <a:ext cx="41910" cy="198120"/>
          </a:xfrm>
          <a:custGeom>
            <a:avLst/>
            <a:gdLst/>
            <a:ahLst/>
            <a:cxnLst/>
            <a:rect l="l" t="t" r="r" b="b"/>
            <a:pathLst>
              <a:path w="41910" h="198119">
                <a:moveTo>
                  <a:pt x="0" y="198120"/>
                </a:moveTo>
                <a:lnTo>
                  <a:pt x="41363" y="198120"/>
                </a:lnTo>
                <a:lnTo>
                  <a:pt x="41363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363565" y="811166"/>
            <a:ext cx="140335" cy="43180"/>
          </a:xfrm>
          <a:custGeom>
            <a:avLst/>
            <a:gdLst/>
            <a:ahLst/>
            <a:cxnLst/>
            <a:rect l="l" t="t" r="r" b="b"/>
            <a:pathLst>
              <a:path w="140335" h="43180">
                <a:moveTo>
                  <a:pt x="0" y="43180"/>
                </a:moveTo>
                <a:lnTo>
                  <a:pt x="139776" y="43180"/>
                </a:lnTo>
                <a:lnTo>
                  <a:pt x="139776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088320" y="814692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09">
                <a:moveTo>
                  <a:pt x="0" y="41300"/>
                </a:moveTo>
                <a:lnTo>
                  <a:pt x="241236" y="41300"/>
                </a:lnTo>
                <a:lnTo>
                  <a:pt x="241236" y="0"/>
                </a:lnTo>
                <a:lnTo>
                  <a:pt x="0" y="0"/>
                </a:lnTo>
                <a:lnTo>
                  <a:pt x="0" y="4130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088320" y="895309"/>
            <a:ext cx="241300" cy="161290"/>
          </a:xfrm>
          <a:custGeom>
            <a:avLst/>
            <a:gdLst/>
            <a:ahLst/>
            <a:cxnLst/>
            <a:rect l="l" t="t" r="r" b="b"/>
            <a:pathLst>
              <a:path w="241300" h="161290">
                <a:moveTo>
                  <a:pt x="241236" y="0"/>
                </a:moveTo>
                <a:lnTo>
                  <a:pt x="0" y="0"/>
                </a:lnTo>
                <a:lnTo>
                  <a:pt x="0" y="38303"/>
                </a:lnTo>
                <a:lnTo>
                  <a:pt x="172046" y="38303"/>
                </a:lnTo>
                <a:lnTo>
                  <a:pt x="172046" y="38988"/>
                </a:lnTo>
                <a:lnTo>
                  <a:pt x="0" y="119621"/>
                </a:lnTo>
                <a:lnTo>
                  <a:pt x="0" y="160959"/>
                </a:lnTo>
                <a:lnTo>
                  <a:pt x="241236" y="160959"/>
                </a:lnTo>
                <a:lnTo>
                  <a:pt x="241236" y="122326"/>
                </a:lnTo>
                <a:lnTo>
                  <a:pt x="73253" y="122326"/>
                </a:lnTo>
                <a:lnTo>
                  <a:pt x="73253" y="121983"/>
                </a:lnTo>
                <a:lnTo>
                  <a:pt x="241236" y="43357"/>
                </a:lnTo>
                <a:lnTo>
                  <a:pt x="241236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286921" y="1182263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90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088319" y="1140353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09">
                <a:moveTo>
                  <a:pt x="0" y="41909"/>
                </a:moveTo>
                <a:lnTo>
                  <a:pt x="241236" y="41909"/>
                </a:lnTo>
                <a:lnTo>
                  <a:pt x="241236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286921" y="1080663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90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088315" y="1309038"/>
            <a:ext cx="43180" cy="110489"/>
          </a:xfrm>
          <a:custGeom>
            <a:avLst/>
            <a:gdLst/>
            <a:ahLst/>
            <a:cxnLst/>
            <a:rect l="l" t="t" r="r" b="b"/>
            <a:pathLst>
              <a:path w="43179" h="110490">
                <a:moveTo>
                  <a:pt x="0" y="110489"/>
                </a:moveTo>
                <a:lnTo>
                  <a:pt x="42710" y="110489"/>
                </a:lnTo>
                <a:lnTo>
                  <a:pt x="42710" y="0"/>
                </a:lnTo>
                <a:lnTo>
                  <a:pt x="0" y="0"/>
                </a:lnTo>
                <a:lnTo>
                  <a:pt x="0" y="11048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088315" y="1268398"/>
            <a:ext cx="241300" cy="40640"/>
          </a:xfrm>
          <a:custGeom>
            <a:avLst/>
            <a:gdLst/>
            <a:ahLst/>
            <a:cxnLst/>
            <a:rect l="l" t="t" r="r" b="b"/>
            <a:pathLst>
              <a:path w="241300" h="40640">
                <a:moveTo>
                  <a:pt x="0" y="40640"/>
                </a:moveTo>
                <a:lnTo>
                  <a:pt x="241236" y="40640"/>
                </a:lnTo>
                <a:lnTo>
                  <a:pt x="241236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286918" y="1309622"/>
            <a:ext cx="43180" cy="105410"/>
          </a:xfrm>
          <a:custGeom>
            <a:avLst/>
            <a:gdLst/>
            <a:ahLst/>
            <a:cxnLst/>
            <a:rect l="l" t="t" r="r" b="b"/>
            <a:pathLst>
              <a:path w="43179" h="105409">
                <a:moveTo>
                  <a:pt x="0" y="104825"/>
                </a:moveTo>
                <a:lnTo>
                  <a:pt x="42633" y="104825"/>
                </a:lnTo>
                <a:lnTo>
                  <a:pt x="42633" y="0"/>
                </a:lnTo>
                <a:lnTo>
                  <a:pt x="0" y="0"/>
                </a:lnTo>
                <a:lnTo>
                  <a:pt x="0" y="104825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193471" y="1309622"/>
            <a:ext cx="43180" cy="96520"/>
          </a:xfrm>
          <a:custGeom>
            <a:avLst/>
            <a:gdLst/>
            <a:ahLst/>
            <a:cxnLst/>
            <a:rect l="l" t="t" r="r" b="b"/>
            <a:pathLst>
              <a:path w="43179" h="96519">
                <a:moveTo>
                  <a:pt x="0" y="96418"/>
                </a:moveTo>
                <a:lnTo>
                  <a:pt x="42697" y="96418"/>
                </a:lnTo>
                <a:lnTo>
                  <a:pt x="42697" y="0"/>
                </a:lnTo>
                <a:lnTo>
                  <a:pt x="0" y="0"/>
                </a:lnTo>
                <a:lnTo>
                  <a:pt x="0" y="96418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088319" y="1455098"/>
            <a:ext cx="241300" cy="165735"/>
          </a:xfrm>
          <a:custGeom>
            <a:avLst/>
            <a:gdLst/>
            <a:ahLst/>
            <a:cxnLst/>
            <a:rect l="l" t="t" r="r" b="b"/>
            <a:pathLst>
              <a:path w="241300" h="165734">
                <a:moveTo>
                  <a:pt x="135089" y="40652"/>
                </a:moveTo>
                <a:lnTo>
                  <a:pt x="94437" y="40652"/>
                </a:lnTo>
                <a:lnTo>
                  <a:pt x="94437" y="83337"/>
                </a:lnTo>
                <a:lnTo>
                  <a:pt x="91928" y="101273"/>
                </a:lnTo>
                <a:lnTo>
                  <a:pt x="83937" y="110929"/>
                </a:lnTo>
                <a:lnTo>
                  <a:pt x="69769" y="114853"/>
                </a:lnTo>
                <a:lnTo>
                  <a:pt x="48729" y="115595"/>
                </a:lnTo>
                <a:lnTo>
                  <a:pt x="32230" y="115900"/>
                </a:lnTo>
                <a:lnTo>
                  <a:pt x="19330" y="116773"/>
                </a:lnTo>
                <a:lnTo>
                  <a:pt x="8948" y="118145"/>
                </a:lnTo>
                <a:lnTo>
                  <a:pt x="0" y="119951"/>
                </a:lnTo>
                <a:lnTo>
                  <a:pt x="0" y="165646"/>
                </a:lnTo>
                <a:lnTo>
                  <a:pt x="6400" y="165646"/>
                </a:lnTo>
                <a:lnTo>
                  <a:pt x="10634" y="160594"/>
                </a:lnTo>
                <a:lnTo>
                  <a:pt x="18692" y="158000"/>
                </a:lnTo>
                <a:lnTo>
                  <a:pt x="32616" y="157045"/>
                </a:lnTo>
                <a:lnTo>
                  <a:pt x="54444" y="156908"/>
                </a:lnTo>
                <a:lnTo>
                  <a:pt x="81764" y="155288"/>
                </a:lnTo>
                <a:lnTo>
                  <a:pt x="98625" y="150488"/>
                </a:lnTo>
                <a:lnTo>
                  <a:pt x="108680" y="142603"/>
                </a:lnTo>
                <a:lnTo>
                  <a:pt x="115582" y="131724"/>
                </a:lnTo>
                <a:lnTo>
                  <a:pt x="233601" y="131724"/>
                </a:lnTo>
                <a:lnTo>
                  <a:pt x="236200" y="120967"/>
                </a:lnTo>
                <a:lnTo>
                  <a:pt x="168008" y="120967"/>
                </a:lnTo>
                <a:lnTo>
                  <a:pt x="152802" y="119002"/>
                </a:lnTo>
                <a:lnTo>
                  <a:pt x="142605" y="113068"/>
                </a:lnTo>
                <a:lnTo>
                  <a:pt x="136879" y="103104"/>
                </a:lnTo>
                <a:lnTo>
                  <a:pt x="135089" y="89052"/>
                </a:lnTo>
                <a:lnTo>
                  <a:pt x="135089" y="40652"/>
                </a:lnTo>
                <a:close/>
              </a:path>
              <a:path w="241300" h="165734">
                <a:moveTo>
                  <a:pt x="233601" y="131724"/>
                </a:moveTo>
                <a:lnTo>
                  <a:pt x="115582" y="131724"/>
                </a:lnTo>
                <a:lnTo>
                  <a:pt x="124234" y="144714"/>
                </a:lnTo>
                <a:lnTo>
                  <a:pt x="137385" y="154309"/>
                </a:lnTo>
                <a:lnTo>
                  <a:pt x="153998" y="160254"/>
                </a:lnTo>
                <a:lnTo>
                  <a:pt x="173037" y="162293"/>
                </a:lnTo>
                <a:lnTo>
                  <a:pt x="192485" y="159998"/>
                </a:lnTo>
                <a:lnTo>
                  <a:pt x="214952" y="150993"/>
                </a:lnTo>
                <a:lnTo>
                  <a:pt x="233511" y="132096"/>
                </a:lnTo>
                <a:lnTo>
                  <a:pt x="233601" y="131724"/>
                </a:lnTo>
                <a:close/>
              </a:path>
              <a:path w="241300" h="165734">
                <a:moveTo>
                  <a:pt x="241236" y="0"/>
                </a:moveTo>
                <a:lnTo>
                  <a:pt x="0" y="0"/>
                </a:lnTo>
                <a:lnTo>
                  <a:pt x="0" y="40652"/>
                </a:lnTo>
                <a:lnTo>
                  <a:pt x="199631" y="40652"/>
                </a:lnTo>
                <a:lnTo>
                  <a:pt x="199631" y="92062"/>
                </a:lnTo>
                <a:lnTo>
                  <a:pt x="196485" y="106790"/>
                </a:lnTo>
                <a:lnTo>
                  <a:pt x="188598" y="115595"/>
                </a:lnTo>
                <a:lnTo>
                  <a:pt x="178333" y="119855"/>
                </a:lnTo>
                <a:lnTo>
                  <a:pt x="168008" y="120967"/>
                </a:lnTo>
                <a:lnTo>
                  <a:pt x="236200" y="120967"/>
                </a:lnTo>
                <a:lnTo>
                  <a:pt x="241236" y="100126"/>
                </a:lnTo>
                <a:lnTo>
                  <a:pt x="241236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088320" y="1654675"/>
            <a:ext cx="241300" cy="161290"/>
          </a:xfrm>
          <a:custGeom>
            <a:avLst/>
            <a:gdLst/>
            <a:ahLst/>
            <a:cxnLst/>
            <a:rect l="l" t="t" r="r" b="b"/>
            <a:pathLst>
              <a:path w="241300" h="161289">
                <a:moveTo>
                  <a:pt x="241236" y="0"/>
                </a:moveTo>
                <a:lnTo>
                  <a:pt x="0" y="0"/>
                </a:lnTo>
                <a:lnTo>
                  <a:pt x="0" y="38328"/>
                </a:lnTo>
                <a:lnTo>
                  <a:pt x="172046" y="38328"/>
                </a:lnTo>
                <a:lnTo>
                  <a:pt x="172046" y="38976"/>
                </a:lnTo>
                <a:lnTo>
                  <a:pt x="0" y="119621"/>
                </a:lnTo>
                <a:lnTo>
                  <a:pt x="0" y="160959"/>
                </a:lnTo>
                <a:lnTo>
                  <a:pt x="241236" y="160959"/>
                </a:lnTo>
                <a:lnTo>
                  <a:pt x="241236" y="122313"/>
                </a:lnTo>
                <a:lnTo>
                  <a:pt x="73253" y="122313"/>
                </a:lnTo>
                <a:lnTo>
                  <a:pt x="73253" y="121983"/>
                </a:lnTo>
                <a:lnTo>
                  <a:pt x="241236" y="43357"/>
                </a:lnTo>
                <a:lnTo>
                  <a:pt x="241236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088317" y="1842160"/>
            <a:ext cx="241300" cy="188595"/>
          </a:xfrm>
          <a:custGeom>
            <a:avLst/>
            <a:gdLst/>
            <a:ahLst/>
            <a:cxnLst/>
            <a:rect l="l" t="t" r="r" b="b"/>
            <a:pathLst>
              <a:path w="241300" h="188594">
                <a:moveTo>
                  <a:pt x="0" y="0"/>
                </a:moveTo>
                <a:lnTo>
                  <a:pt x="0" y="43700"/>
                </a:lnTo>
                <a:lnTo>
                  <a:pt x="49720" y="57480"/>
                </a:lnTo>
                <a:lnTo>
                  <a:pt x="49720" y="130403"/>
                </a:lnTo>
                <a:lnTo>
                  <a:pt x="0" y="143167"/>
                </a:lnTo>
                <a:lnTo>
                  <a:pt x="0" y="188201"/>
                </a:lnTo>
                <a:lnTo>
                  <a:pt x="238870" y="118973"/>
                </a:lnTo>
                <a:lnTo>
                  <a:pt x="91389" y="118973"/>
                </a:lnTo>
                <a:lnTo>
                  <a:pt x="91389" y="68567"/>
                </a:lnTo>
                <a:lnTo>
                  <a:pt x="234335" y="68567"/>
                </a:lnTo>
                <a:lnTo>
                  <a:pt x="0" y="0"/>
                </a:lnTo>
                <a:close/>
              </a:path>
              <a:path w="241300" h="188594">
                <a:moveTo>
                  <a:pt x="234335" y="68567"/>
                </a:moveTo>
                <a:lnTo>
                  <a:pt x="91389" y="68567"/>
                </a:lnTo>
                <a:lnTo>
                  <a:pt x="186829" y="93776"/>
                </a:lnTo>
                <a:lnTo>
                  <a:pt x="186829" y="94437"/>
                </a:lnTo>
                <a:lnTo>
                  <a:pt x="91389" y="118973"/>
                </a:lnTo>
                <a:lnTo>
                  <a:pt x="238870" y="118973"/>
                </a:lnTo>
                <a:lnTo>
                  <a:pt x="241236" y="118287"/>
                </a:lnTo>
                <a:lnTo>
                  <a:pt x="241236" y="70586"/>
                </a:lnTo>
                <a:lnTo>
                  <a:pt x="234335" y="68567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286921" y="2126068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89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088319" y="2084158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909"/>
                </a:moveTo>
                <a:lnTo>
                  <a:pt x="241236" y="41909"/>
                </a:lnTo>
                <a:lnTo>
                  <a:pt x="241236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286921" y="2024468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89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088319" y="2209424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300"/>
                </a:moveTo>
                <a:lnTo>
                  <a:pt x="241236" y="41300"/>
                </a:lnTo>
                <a:lnTo>
                  <a:pt x="241236" y="0"/>
                </a:lnTo>
                <a:lnTo>
                  <a:pt x="0" y="0"/>
                </a:lnTo>
                <a:lnTo>
                  <a:pt x="0" y="4130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081951" y="2282960"/>
            <a:ext cx="254635" cy="190500"/>
          </a:xfrm>
          <a:custGeom>
            <a:avLst/>
            <a:gdLst/>
            <a:ahLst/>
            <a:cxnLst/>
            <a:rect l="l" t="t" r="r" b="b"/>
            <a:pathLst>
              <a:path w="254635" h="190500">
                <a:moveTo>
                  <a:pt x="126987" y="0"/>
                </a:moveTo>
                <a:lnTo>
                  <a:pt x="59375" y="11176"/>
                </a:lnTo>
                <a:lnTo>
                  <a:pt x="21031" y="37731"/>
                </a:lnTo>
                <a:lnTo>
                  <a:pt x="3918" y="69201"/>
                </a:lnTo>
                <a:lnTo>
                  <a:pt x="0" y="95123"/>
                </a:lnTo>
                <a:lnTo>
                  <a:pt x="3918" y="121038"/>
                </a:lnTo>
                <a:lnTo>
                  <a:pt x="21031" y="152495"/>
                </a:lnTo>
                <a:lnTo>
                  <a:pt x="59375" y="179037"/>
                </a:lnTo>
                <a:lnTo>
                  <a:pt x="126987" y="190207"/>
                </a:lnTo>
                <a:lnTo>
                  <a:pt x="194619" y="179037"/>
                </a:lnTo>
                <a:lnTo>
                  <a:pt x="232984" y="152495"/>
                </a:lnTo>
                <a:lnTo>
                  <a:pt x="234952" y="148882"/>
                </a:lnTo>
                <a:lnTo>
                  <a:pt x="126987" y="148882"/>
                </a:lnTo>
                <a:lnTo>
                  <a:pt x="85314" y="143600"/>
                </a:lnTo>
                <a:lnTo>
                  <a:pt x="59497" y="130317"/>
                </a:lnTo>
                <a:lnTo>
                  <a:pt x="46346" y="112877"/>
                </a:lnTo>
                <a:lnTo>
                  <a:pt x="42672" y="95123"/>
                </a:lnTo>
                <a:lnTo>
                  <a:pt x="46346" y="77348"/>
                </a:lnTo>
                <a:lnTo>
                  <a:pt x="59497" y="59901"/>
                </a:lnTo>
                <a:lnTo>
                  <a:pt x="85314" y="46618"/>
                </a:lnTo>
                <a:lnTo>
                  <a:pt x="126987" y="41338"/>
                </a:lnTo>
                <a:lnTo>
                  <a:pt x="234947" y="41338"/>
                </a:lnTo>
                <a:lnTo>
                  <a:pt x="232984" y="37731"/>
                </a:lnTo>
                <a:lnTo>
                  <a:pt x="194619" y="11176"/>
                </a:lnTo>
                <a:lnTo>
                  <a:pt x="126987" y="0"/>
                </a:lnTo>
                <a:close/>
              </a:path>
              <a:path w="254635" h="190500">
                <a:moveTo>
                  <a:pt x="234947" y="41338"/>
                </a:moveTo>
                <a:lnTo>
                  <a:pt x="126987" y="41338"/>
                </a:lnTo>
                <a:lnTo>
                  <a:pt x="168663" y="46618"/>
                </a:lnTo>
                <a:lnTo>
                  <a:pt x="194489" y="59901"/>
                </a:lnTo>
                <a:lnTo>
                  <a:pt x="207649" y="77348"/>
                </a:lnTo>
                <a:lnTo>
                  <a:pt x="211328" y="95123"/>
                </a:lnTo>
                <a:lnTo>
                  <a:pt x="207649" y="112877"/>
                </a:lnTo>
                <a:lnTo>
                  <a:pt x="194489" y="130317"/>
                </a:lnTo>
                <a:lnTo>
                  <a:pt x="168663" y="143600"/>
                </a:lnTo>
                <a:lnTo>
                  <a:pt x="126987" y="148882"/>
                </a:lnTo>
                <a:lnTo>
                  <a:pt x="234952" y="148882"/>
                </a:lnTo>
                <a:lnTo>
                  <a:pt x="250113" y="121038"/>
                </a:lnTo>
                <a:lnTo>
                  <a:pt x="254038" y="95123"/>
                </a:lnTo>
                <a:lnTo>
                  <a:pt x="250113" y="69201"/>
                </a:lnTo>
                <a:lnTo>
                  <a:pt x="234947" y="41338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088320" y="2506747"/>
            <a:ext cx="241300" cy="161290"/>
          </a:xfrm>
          <a:custGeom>
            <a:avLst/>
            <a:gdLst/>
            <a:ahLst/>
            <a:cxnLst/>
            <a:rect l="l" t="t" r="r" b="b"/>
            <a:pathLst>
              <a:path w="241300" h="161289">
                <a:moveTo>
                  <a:pt x="241236" y="0"/>
                </a:moveTo>
                <a:lnTo>
                  <a:pt x="0" y="0"/>
                </a:lnTo>
                <a:lnTo>
                  <a:pt x="0" y="38290"/>
                </a:lnTo>
                <a:lnTo>
                  <a:pt x="172046" y="38290"/>
                </a:lnTo>
                <a:lnTo>
                  <a:pt x="172046" y="39001"/>
                </a:lnTo>
                <a:lnTo>
                  <a:pt x="0" y="119621"/>
                </a:lnTo>
                <a:lnTo>
                  <a:pt x="0" y="160959"/>
                </a:lnTo>
                <a:lnTo>
                  <a:pt x="241236" y="160959"/>
                </a:lnTo>
                <a:lnTo>
                  <a:pt x="241236" y="122326"/>
                </a:lnTo>
                <a:lnTo>
                  <a:pt x="73253" y="122326"/>
                </a:lnTo>
                <a:lnTo>
                  <a:pt x="73253" y="121983"/>
                </a:lnTo>
                <a:lnTo>
                  <a:pt x="241236" y="43383"/>
                </a:lnTo>
                <a:lnTo>
                  <a:pt x="241236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088317" y="2694254"/>
            <a:ext cx="241300" cy="188595"/>
          </a:xfrm>
          <a:custGeom>
            <a:avLst/>
            <a:gdLst/>
            <a:ahLst/>
            <a:cxnLst/>
            <a:rect l="l" t="t" r="r" b="b"/>
            <a:pathLst>
              <a:path w="241300" h="188594">
                <a:moveTo>
                  <a:pt x="0" y="0"/>
                </a:moveTo>
                <a:lnTo>
                  <a:pt x="0" y="43662"/>
                </a:lnTo>
                <a:lnTo>
                  <a:pt x="49720" y="57454"/>
                </a:lnTo>
                <a:lnTo>
                  <a:pt x="49720" y="130378"/>
                </a:lnTo>
                <a:lnTo>
                  <a:pt x="0" y="143141"/>
                </a:lnTo>
                <a:lnTo>
                  <a:pt x="0" y="188163"/>
                </a:lnTo>
                <a:lnTo>
                  <a:pt x="238869" y="118948"/>
                </a:lnTo>
                <a:lnTo>
                  <a:pt x="91389" y="118948"/>
                </a:lnTo>
                <a:lnTo>
                  <a:pt x="91389" y="68541"/>
                </a:lnTo>
                <a:lnTo>
                  <a:pt x="234332" y="68541"/>
                </a:lnTo>
                <a:lnTo>
                  <a:pt x="0" y="0"/>
                </a:lnTo>
                <a:close/>
              </a:path>
              <a:path w="241300" h="188594">
                <a:moveTo>
                  <a:pt x="234332" y="68541"/>
                </a:moveTo>
                <a:lnTo>
                  <a:pt x="91389" y="68541"/>
                </a:lnTo>
                <a:lnTo>
                  <a:pt x="186829" y="93726"/>
                </a:lnTo>
                <a:lnTo>
                  <a:pt x="186829" y="94411"/>
                </a:lnTo>
                <a:lnTo>
                  <a:pt x="91389" y="118948"/>
                </a:lnTo>
                <a:lnTo>
                  <a:pt x="238869" y="118948"/>
                </a:lnTo>
                <a:lnTo>
                  <a:pt x="241236" y="118262"/>
                </a:lnTo>
                <a:lnTo>
                  <a:pt x="241236" y="70561"/>
                </a:lnTo>
                <a:lnTo>
                  <a:pt x="234332" y="68541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088314" y="2952329"/>
            <a:ext cx="43815" cy="97790"/>
          </a:xfrm>
          <a:custGeom>
            <a:avLst/>
            <a:gdLst/>
            <a:ahLst/>
            <a:cxnLst/>
            <a:rect l="l" t="t" r="r" b="b"/>
            <a:pathLst>
              <a:path w="43814" h="97789">
                <a:moveTo>
                  <a:pt x="0" y="97789"/>
                </a:moveTo>
                <a:lnTo>
                  <a:pt x="43700" y="97789"/>
                </a:lnTo>
                <a:lnTo>
                  <a:pt x="43700" y="0"/>
                </a:lnTo>
                <a:lnTo>
                  <a:pt x="0" y="0"/>
                </a:lnTo>
                <a:lnTo>
                  <a:pt x="0" y="9778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088314" y="2910419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909"/>
                </a:moveTo>
                <a:lnTo>
                  <a:pt x="241249" y="41909"/>
                </a:lnTo>
                <a:lnTo>
                  <a:pt x="241249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820003" y="1268806"/>
            <a:ext cx="191135" cy="1612265"/>
          </a:xfrm>
          <a:custGeom>
            <a:avLst/>
            <a:gdLst/>
            <a:ahLst/>
            <a:cxnLst/>
            <a:rect l="l" t="t" r="r" b="b"/>
            <a:pathLst>
              <a:path w="191135" h="1612264">
                <a:moveTo>
                  <a:pt x="190614" y="1612214"/>
                </a:moveTo>
                <a:lnTo>
                  <a:pt x="0" y="1612214"/>
                </a:lnTo>
                <a:lnTo>
                  <a:pt x="0" y="0"/>
                </a:lnTo>
                <a:lnTo>
                  <a:pt x="190614" y="0"/>
                </a:lnTo>
                <a:lnTo>
                  <a:pt x="190614" y="1612214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226222" y="1265612"/>
            <a:ext cx="520065" cy="1615440"/>
          </a:xfrm>
          <a:custGeom>
            <a:avLst/>
            <a:gdLst/>
            <a:ahLst/>
            <a:cxnLst/>
            <a:rect l="l" t="t" r="r" b="b"/>
            <a:pathLst>
              <a:path w="520064" h="1615439">
                <a:moveTo>
                  <a:pt x="168655" y="0"/>
                </a:moveTo>
                <a:lnTo>
                  <a:pt x="0" y="0"/>
                </a:lnTo>
                <a:lnTo>
                  <a:pt x="0" y="1615414"/>
                </a:lnTo>
                <a:lnTo>
                  <a:pt x="180924" y="1615414"/>
                </a:lnTo>
                <a:lnTo>
                  <a:pt x="180924" y="1004862"/>
                </a:lnTo>
                <a:lnTo>
                  <a:pt x="217620" y="1001062"/>
                </a:lnTo>
                <a:lnTo>
                  <a:pt x="289120" y="972352"/>
                </a:lnTo>
                <a:lnTo>
                  <a:pt x="323218" y="948569"/>
                </a:lnTo>
                <a:lnTo>
                  <a:pt x="355744" y="919250"/>
                </a:lnTo>
                <a:lnTo>
                  <a:pt x="386345" y="884961"/>
                </a:lnTo>
                <a:lnTo>
                  <a:pt x="414669" y="846262"/>
                </a:lnTo>
                <a:lnTo>
                  <a:pt x="432201" y="817232"/>
                </a:lnTo>
                <a:lnTo>
                  <a:pt x="189928" y="817232"/>
                </a:lnTo>
                <a:lnTo>
                  <a:pt x="189928" y="193878"/>
                </a:lnTo>
                <a:lnTo>
                  <a:pt x="434604" y="193878"/>
                </a:lnTo>
                <a:lnTo>
                  <a:pt x="432057" y="189270"/>
                </a:lnTo>
                <a:lnTo>
                  <a:pt x="404396" y="148259"/>
                </a:lnTo>
                <a:lnTo>
                  <a:pt x="374273" y="111386"/>
                </a:lnTo>
                <a:lnTo>
                  <a:pt x="342166" y="79060"/>
                </a:lnTo>
                <a:lnTo>
                  <a:pt x="308555" y="51692"/>
                </a:lnTo>
                <a:lnTo>
                  <a:pt x="273920" y="29692"/>
                </a:lnTo>
                <a:lnTo>
                  <a:pt x="238739" y="13470"/>
                </a:lnTo>
                <a:lnTo>
                  <a:pt x="203491" y="3435"/>
                </a:lnTo>
                <a:lnTo>
                  <a:pt x="168655" y="0"/>
                </a:lnTo>
                <a:close/>
              </a:path>
              <a:path w="520064" h="1615439">
                <a:moveTo>
                  <a:pt x="434604" y="193878"/>
                </a:moveTo>
                <a:lnTo>
                  <a:pt x="189928" y="193878"/>
                </a:lnTo>
                <a:lnTo>
                  <a:pt x="279591" y="216445"/>
                </a:lnTo>
                <a:lnTo>
                  <a:pt x="325634" y="254785"/>
                </a:lnTo>
                <a:lnTo>
                  <a:pt x="342597" y="336633"/>
                </a:lnTo>
                <a:lnTo>
                  <a:pt x="345020" y="489724"/>
                </a:lnTo>
                <a:lnTo>
                  <a:pt x="320787" y="652233"/>
                </a:lnTo>
                <a:lnTo>
                  <a:pt x="267474" y="752443"/>
                </a:lnTo>
                <a:lnTo>
                  <a:pt x="214161" y="803171"/>
                </a:lnTo>
                <a:lnTo>
                  <a:pt x="189928" y="817232"/>
                </a:lnTo>
                <a:lnTo>
                  <a:pt x="432201" y="817232"/>
                </a:lnTo>
                <a:lnTo>
                  <a:pt x="463069" y="757894"/>
                </a:lnTo>
                <a:lnTo>
                  <a:pt x="482440" y="709350"/>
                </a:lnTo>
                <a:lnTo>
                  <a:pt x="498121" y="658650"/>
                </a:lnTo>
                <a:lnTo>
                  <a:pt x="509759" y="606358"/>
                </a:lnTo>
                <a:lnTo>
                  <a:pt x="517001" y="553037"/>
                </a:lnTo>
                <a:lnTo>
                  <a:pt x="519493" y="499249"/>
                </a:lnTo>
                <a:lnTo>
                  <a:pt x="516665" y="442028"/>
                </a:lnTo>
                <a:lnTo>
                  <a:pt x="508500" y="386483"/>
                </a:lnTo>
                <a:lnTo>
                  <a:pt x="495478" y="333024"/>
                </a:lnTo>
                <a:lnTo>
                  <a:pt x="478078" y="282063"/>
                </a:lnTo>
                <a:lnTo>
                  <a:pt x="456778" y="234008"/>
                </a:lnTo>
                <a:lnTo>
                  <a:pt x="434604" y="193878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618160" y="1239775"/>
            <a:ext cx="501015" cy="1670685"/>
          </a:xfrm>
          <a:custGeom>
            <a:avLst/>
            <a:gdLst/>
            <a:ahLst/>
            <a:cxnLst/>
            <a:rect l="l" t="t" r="r" b="b"/>
            <a:pathLst>
              <a:path w="501014" h="1670685">
                <a:moveTo>
                  <a:pt x="319836" y="0"/>
                </a:moveTo>
                <a:lnTo>
                  <a:pt x="269862" y="32259"/>
                </a:lnTo>
                <a:lnTo>
                  <a:pt x="159918" y="124796"/>
                </a:lnTo>
                <a:lnTo>
                  <a:pt x="49974" y="271244"/>
                </a:lnTo>
                <a:lnTo>
                  <a:pt x="0" y="465239"/>
                </a:lnTo>
                <a:lnTo>
                  <a:pt x="2736" y="518129"/>
                </a:lnTo>
                <a:lnTo>
                  <a:pt x="10525" y="566247"/>
                </a:lnTo>
                <a:lnTo>
                  <a:pt x="22734" y="610144"/>
                </a:lnTo>
                <a:lnTo>
                  <a:pt x="38733" y="650372"/>
                </a:lnTo>
                <a:lnTo>
                  <a:pt x="57889" y="687482"/>
                </a:lnTo>
                <a:lnTo>
                  <a:pt x="79572" y="722027"/>
                </a:lnTo>
                <a:lnTo>
                  <a:pt x="103148" y="754557"/>
                </a:lnTo>
                <a:lnTo>
                  <a:pt x="127988" y="785625"/>
                </a:lnTo>
                <a:lnTo>
                  <a:pt x="153460" y="815782"/>
                </a:lnTo>
                <a:lnTo>
                  <a:pt x="178931" y="845581"/>
                </a:lnTo>
                <a:lnTo>
                  <a:pt x="203771" y="875571"/>
                </a:lnTo>
                <a:lnTo>
                  <a:pt x="227348" y="906307"/>
                </a:lnTo>
                <a:lnTo>
                  <a:pt x="249031" y="938338"/>
                </a:lnTo>
                <a:lnTo>
                  <a:pt x="268187" y="972217"/>
                </a:lnTo>
                <a:lnTo>
                  <a:pt x="284186" y="1008496"/>
                </a:lnTo>
                <a:lnTo>
                  <a:pt x="296395" y="1047726"/>
                </a:lnTo>
                <a:lnTo>
                  <a:pt x="304184" y="1090459"/>
                </a:lnTo>
                <a:lnTo>
                  <a:pt x="306920" y="1137246"/>
                </a:lnTo>
                <a:lnTo>
                  <a:pt x="302478" y="1280859"/>
                </a:lnTo>
                <a:lnTo>
                  <a:pt x="271381" y="1365411"/>
                </a:lnTo>
                <a:lnTo>
                  <a:pt x="186975" y="1423918"/>
                </a:lnTo>
                <a:lnTo>
                  <a:pt x="22606" y="1489392"/>
                </a:lnTo>
                <a:lnTo>
                  <a:pt x="103378" y="1670316"/>
                </a:lnTo>
                <a:lnTo>
                  <a:pt x="165469" y="1640787"/>
                </a:lnTo>
                <a:lnTo>
                  <a:pt x="302069" y="1545531"/>
                </a:lnTo>
                <a:lnTo>
                  <a:pt x="438669" y="1374549"/>
                </a:lnTo>
                <a:lnTo>
                  <a:pt x="500761" y="1117841"/>
                </a:lnTo>
                <a:lnTo>
                  <a:pt x="498582" y="1060511"/>
                </a:lnTo>
                <a:lnTo>
                  <a:pt x="492348" y="1009277"/>
                </a:lnTo>
                <a:lnTo>
                  <a:pt x="482508" y="963549"/>
                </a:lnTo>
                <a:lnTo>
                  <a:pt x="469513" y="922734"/>
                </a:lnTo>
                <a:lnTo>
                  <a:pt x="453814" y="886242"/>
                </a:lnTo>
                <a:lnTo>
                  <a:pt x="416107" y="823860"/>
                </a:lnTo>
                <a:lnTo>
                  <a:pt x="372991" y="771675"/>
                </a:lnTo>
                <a:lnTo>
                  <a:pt x="328073" y="724956"/>
                </a:lnTo>
                <a:lnTo>
                  <a:pt x="306065" y="702168"/>
                </a:lnTo>
                <a:lnTo>
                  <a:pt x="265203" y="654780"/>
                </a:lnTo>
                <a:lnTo>
                  <a:pt x="231551" y="601034"/>
                </a:lnTo>
                <a:lnTo>
                  <a:pt x="208717" y="536200"/>
                </a:lnTo>
                <a:lnTo>
                  <a:pt x="202482" y="498147"/>
                </a:lnTo>
                <a:lnTo>
                  <a:pt x="200304" y="455548"/>
                </a:lnTo>
                <a:lnTo>
                  <a:pt x="203939" y="347046"/>
                </a:lnTo>
                <a:lnTo>
                  <a:pt x="229384" y="278233"/>
                </a:lnTo>
                <a:lnTo>
                  <a:pt x="298448" y="219728"/>
                </a:lnTo>
                <a:lnTo>
                  <a:pt x="432943" y="142151"/>
                </a:lnTo>
                <a:lnTo>
                  <a:pt x="319836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 txBox="1"/>
          <p:nvPr/>
        </p:nvSpPr>
        <p:spPr>
          <a:xfrm>
            <a:off x="2857403" y="3782256"/>
            <a:ext cx="4984750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35"/>
              </a:lnSpc>
            </a:pPr>
            <a:r>
              <a:rPr sz="1800" spc="-40" dirty="0">
                <a:latin typeface="Arial Unicode MS"/>
                <a:cs typeface="Arial Unicode MS"/>
              </a:rPr>
              <a:t>РЕГИОНАЛЬНЫЕ </a:t>
            </a:r>
            <a:r>
              <a:rPr sz="1800" spc="-10" dirty="0">
                <a:latin typeface="Arial Unicode MS"/>
                <a:cs typeface="Arial Unicode MS"/>
              </a:rPr>
              <a:t>КОНТАКТЫ</a:t>
            </a:r>
            <a:r>
              <a:rPr sz="1800" spc="-30" dirty="0">
                <a:latin typeface="Arial Unicode MS"/>
                <a:cs typeface="Arial Unicode MS"/>
              </a:rPr>
              <a:t> </a:t>
            </a:r>
            <a:r>
              <a:rPr sz="1800" spc="-5" dirty="0">
                <a:latin typeface="Arial Unicode MS"/>
                <a:cs typeface="Arial Unicode MS"/>
              </a:rPr>
              <a:t>ДИСТРИБУЦИИ</a:t>
            </a:r>
            <a:endParaRPr sz="1800">
              <a:latin typeface="Arial Unicode MS"/>
              <a:cs typeface="Arial Unicode MS"/>
            </a:endParaRPr>
          </a:p>
          <a:p>
            <a:pPr algn="ctr">
              <a:lnSpc>
                <a:spcPts val="1415"/>
              </a:lnSpc>
            </a:pPr>
            <a:r>
              <a:rPr sz="1200" spc="5" dirty="0">
                <a:latin typeface="Arial Unicode MS"/>
                <a:cs typeface="Arial Unicode MS"/>
              </a:rPr>
              <a:t>На </a:t>
            </a:r>
            <a:r>
              <a:rPr sz="1200" spc="55" dirty="0">
                <a:latin typeface="Arial Unicode MS"/>
                <a:cs typeface="Arial Unicode MS"/>
              </a:rPr>
              <a:t>территории</a:t>
            </a:r>
            <a:r>
              <a:rPr sz="1200" spc="-125" dirty="0">
                <a:latin typeface="Arial Unicode MS"/>
                <a:cs typeface="Arial Unicode MS"/>
              </a:rPr>
              <a:t> </a:t>
            </a:r>
            <a:r>
              <a:rPr sz="1200" spc="-20" dirty="0">
                <a:latin typeface="Arial Unicode MS"/>
                <a:cs typeface="Arial Unicode MS"/>
              </a:rPr>
              <a:t>РФ:</a:t>
            </a:r>
            <a:endParaRPr sz="12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59055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Myriad Pro SemiExt"/>
                <a:cs typeface="Myriad Pro SemiExt"/>
              </a:rPr>
              <a:t>OOO </a:t>
            </a:r>
            <a:r>
              <a:rPr sz="1800" b="1" spc="35" dirty="0">
                <a:latin typeface="Myriad Pro SemiExt"/>
                <a:cs typeface="Myriad Pro SemiExt"/>
              </a:rPr>
              <a:t>ОРИОН</a:t>
            </a:r>
            <a:r>
              <a:rPr sz="1800" b="1" spc="50" dirty="0">
                <a:latin typeface="Myriad Pro SemiExt"/>
                <a:cs typeface="Myriad Pro SemiExt"/>
              </a:rPr>
              <a:t> </a:t>
            </a:r>
            <a:r>
              <a:rPr sz="1800" b="1" spc="-10" dirty="0">
                <a:latin typeface="Myriad Pro SemiExt"/>
                <a:cs typeface="Myriad Pro SemiExt"/>
              </a:rPr>
              <a:t>ЭКСПРЕСС</a:t>
            </a:r>
            <a:endParaRPr sz="1800">
              <a:latin typeface="Myriad Pro SemiExt"/>
              <a:cs typeface="Myriad Pro SemiExt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515299" y="4932212"/>
            <a:ext cx="2720975" cy="165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0" dirty="0">
                <a:latin typeface="Myriad Pro SemiExt"/>
                <a:cs typeface="Myriad Pro SemiExt"/>
              </a:rPr>
              <a:t>Ирина</a:t>
            </a:r>
            <a:r>
              <a:rPr sz="1200" b="1" spc="-30" dirty="0">
                <a:latin typeface="Myriad Pro SemiExt"/>
                <a:cs typeface="Myriad Pro SemiExt"/>
              </a:rPr>
              <a:t> </a:t>
            </a:r>
            <a:r>
              <a:rPr sz="1200" b="1" spc="35" dirty="0">
                <a:latin typeface="Myriad Pro SemiExt"/>
                <a:cs typeface="Myriad Pro SemiExt"/>
              </a:rPr>
              <a:t>Семенова</a:t>
            </a:r>
            <a:endParaRPr sz="1200" dirty="0">
              <a:latin typeface="Myriad Pro SemiExt"/>
              <a:cs typeface="Myriad Pro SemiExt"/>
            </a:endParaRPr>
          </a:p>
          <a:p>
            <a:pPr marL="12700" marR="5080">
              <a:lnSpc>
                <a:spcPct val="109100"/>
              </a:lnSpc>
              <a:spcBef>
                <a:spcPts val="1300"/>
              </a:spcBef>
            </a:pPr>
            <a:r>
              <a:rPr sz="1100" spc="35" dirty="0">
                <a:latin typeface="Arial Unicode MS"/>
                <a:cs typeface="Arial Unicode MS"/>
              </a:rPr>
              <a:t>Менеджер </a:t>
            </a:r>
            <a:r>
              <a:rPr sz="1100" spc="65" dirty="0">
                <a:latin typeface="Arial Unicode MS"/>
                <a:cs typeface="Arial Unicode MS"/>
              </a:rPr>
              <a:t>по</a:t>
            </a:r>
            <a:r>
              <a:rPr sz="1100" spc="-195" dirty="0">
                <a:latin typeface="Arial Unicode MS"/>
                <a:cs typeface="Arial Unicode MS"/>
              </a:rPr>
              <a:t> </a:t>
            </a:r>
            <a:r>
              <a:rPr sz="1100" spc="25" dirty="0">
                <a:latin typeface="Arial Unicode MS"/>
                <a:cs typeface="Arial Unicode MS"/>
              </a:rPr>
              <a:t>работе </a:t>
            </a:r>
            <a:r>
              <a:rPr sz="1100" spc="-30" dirty="0">
                <a:latin typeface="Arial Unicode MS"/>
                <a:cs typeface="Arial Unicode MS"/>
              </a:rPr>
              <a:t>с </a:t>
            </a:r>
            <a:r>
              <a:rPr sz="1100" spc="40" dirty="0">
                <a:latin typeface="Arial Unicode MS"/>
                <a:cs typeface="Arial Unicode MS"/>
              </a:rPr>
              <a:t>операторами </a:t>
            </a:r>
            <a:r>
              <a:rPr sz="1100" spc="45" dirty="0">
                <a:latin typeface="Arial Unicode MS"/>
                <a:cs typeface="Arial Unicode MS"/>
              </a:rPr>
              <a:t>на  </a:t>
            </a:r>
            <a:r>
              <a:rPr sz="1100" spc="50" dirty="0">
                <a:latin typeface="Arial Unicode MS"/>
                <a:cs typeface="Arial Unicode MS"/>
              </a:rPr>
              <a:t>территории </a:t>
            </a:r>
            <a:r>
              <a:rPr sz="1100" spc="-5" dirty="0">
                <a:latin typeface="Arial Unicode MS"/>
                <a:cs typeface="Arial Unicode MS"/>
              </a:rPr>
              <a:t>УФО, </a:t>
            </a:r>
            <a:r>
              <a:rPr sz="1100" dirty="0">
                <a:latin typeface="Arial Unicode MS"/>
                <a:cs typeface="Arial Unicode MS"/>
              </a:rPr>
              <a:t>ДФО,</a:t>
            </a:r>
            <a:r>
              <a:rPr sz="1100" spc="-165" dirty="0">
                <a:latin typeface="Arial Unicode MS"/>
                <a:cs typeface="Arial Unicode MS"/>
              </a:rPr>
              <a:t> </a:t>
            </a:r>
            <a:r>
              <a:rPr sz="1100" spc="-20" dirty="0">
                <a:latin typeface="Arial Unicode MS"/>
                <a:cs typeface="Arial Unicode MS"/>
              </a:rPr>
              <a:t>СФО</a:t>
            </a:r>
            <a:endParaRPr sz="1100" dirty="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latin typeface="Arial Unicode MS"/>
                <a:cs typeface="Arial Unicode MS"/>
              </a:rPr>
              <a:t>Тел.: </a:t>
            </a:r>
            <a:r>
              <a:rPr sz="1200" dirty="0">
                <a:latin typeface="Arial Unicode MS"/>
                <a:cs typeface="Arial Unicode MS"/>
              </a:rPr>
              <a:t>+7 </a:t>
            </a:r>
            <a:r>
              <a:rPr sz="1200" spc="-10" dirty="0">
                <a:latin typeface="Arial Unicode MS"/>
                <a:cs typeface="Arial Unicode MS"/>
              </a:rPr>
              <a:t>(495) </a:t>
            </a:r>
            <a:r>
              <a:rPr sz="1200" spc="10" dirty="0">
                <a:latin typeface="Arial Unicode MS"/>
                <a:cs typeface="Arial Unicode MS"/>
              </a:rPr>
              <a:t>781-41-01 </a:t>
            </a:r>
            <a:r>
              <a:rPr sz="1200" dirty="0">
                <a:latin typeface="Arial Unicode MS"/>
                <a:cs typeface="Arial Unicode MS"/>
              </a:rPr>
              <a:t>(доб.</a:t>
            </a:r>
            <a:r>
              <a:rPr sz="1200" spc="-140" dirty="0">
                <a:latin typeface="Arial Unicode MS"/>
                <a:cs typeface="Arial Unicode MS"/>
              </a:rPr>
              <a:t> </a:t>
            </a:r>
            <a:r>
              <a:rPr sz="1200" spc="5" dirty="0">
                <a:latin typeface="Arial Unicode MS"/>
                <a:cs typeface="Arial Unicode MS"/>
              </a:rPr>
              <a:t>1172)</a:t>
            </a:r>
            <a:endParaRPr sz="12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sz="1200" spc="25" dirty="0">
                <a:latin typeface="Arial Unicode MS"/>
                <a:cs typeface="Arial Unicode MS"/>
              </a:rPr>
              <a:t>Моб.: </a:t>
            </a:r>
            <a:r>
              <a:rPr sz="1200" dirty="0">
                <a:latin typeface="Arial Unicode MS"/>
                <a:cs typeface="Arial Unicode MS"/>
              </a:rPr>
              <a:t>+7 </a:t>
            </a:r>
            <a:r>
              <a:rPr sz="1200" spc="-10" dirty="0">
                <a:latin typeface="Arial Unicode MS"/>
                <a:cs typeface="Arial Unicode MS"/>
              </a:rPr>
              <a:t>(916)</a:t>
            </a:r>
            <a:r>
              <a:rPr sz="1200" spc="-150" dirty="0">
                <a:latin typeface="Arial Unicode MS"/>
                <a:cs typeface="Arial Unicode MS"/>
              </a:rPr>
              <a:t> </a:t>
            </a:r>
            <a:r>
              <a:rPr sz="1200" spc="10" dirty="0">
                <a:latin typeface="Arial Unicode MS"/>
                <a:cs typeface="Arial Unicode MS"/>
              </a:rPr>
              <a:t>951-17-04</a:t>
            </a:r>
            <a:endParaRPr sz="12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sz="1200" spc="15" dirty="0">
                <a:latin typeface="Arial Unicode MS"/>
                <a:cs typeface="Arial Unicode MS"/>
              </a:rPr>
              <a:t>icq:</a:t>
            </a:r>
            <a:r>
              <a:rPr sz="1200" spc="-90" dirty="0">
                <a:latin typeface="Arial Unicode MS"/>
                <a:cs typeface="Arial Unicode MS"/>
              </a:rPr>
              <a:t> </a:t>
            </a:r>
            <a:r>
              <a:rPr sz="1200" spc="15" dirty="0">
                <a:latin typeface="Arial Unicode MS"/>
                <a:cs typeface="Arial Unicode MS"/>
              </a:rPr>
              <a:t>263045312</a:t>
            </a:r>
            <a:endParaRPr sz="12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sz="1200" spc="20" dirty="0">
                <a:latin typeface="Arial Unicode MS"/>
                <a:cs typeface="Arial Unicode MS"/>
              </a:rPr>
              <a:t>e-mail:</a:t>
            </a:r>
            <a:r>
              <a:rPr sz="1200" spc="-75" dirty="0">
                <a:latin typeface="Arial Unicode MS"/>
                <a:cs typeface="Arial Unicode MS"/>
              </a:rPr>
              <a:t> </a:t>
            </a:r>
            <a:r>
              <a:rPr sz="1200" spc="25" dirty="0">
                <a:latin typeface="Arial Unicode MS"/>
                <a:cs typeface="Arial Unicode MS"/>
                <a:hlinkClick r:id="rId2"/>
              </a:rPr>
              <a:t>i.semenova@orion-express.ru</a:t>
            </a:r>
            <a:endParaRPr sz="1200" dirty="0">
              <a:latin typeface="Arial Unicode MS"/>
              <a:cs typeface="Arial Unicode MS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3709253" y="4932212"/>
            <a:ext cx="2720975" cy="165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60" dirty="0">
                <a:latin typeface="Myriad Pro SemiExt"/>
                <a:cs typeface="Myriad Pro SemiExt"/>
              </a:rPr>
              <a:t>Юлия</a:t>
            </a:r>
            <a:r>
              <a:rPr sz="1200" b="1" spc="-10" dirty="0">
                <a:latin typeface="Myriad Pro SemiExt"/>
                <a:cs typeface="Myriad Pro SemiExt"/>
              </a:rPr>
              <a:t> </a:t>
            </a:r>
            <a:r>
              <a:rPr sz="1200" b="1" spc="40" dirty="0">
                <a:latin typeface="Myriad Pro SemiExt"/>
                <a:cs typeface="Myriad Pro SemiExt"/>
              </a:rPr>
              <a:t>Блинова</a:t>
            </a:r>
            <a:endParaRPr sz="1200" dirty="0">
              <a:latin typeface="Myriad Pro SemiExt"/>
              <a:cs typeface="Myriad Pro SemiExt"/>
            </a:endParaRPr>
          </a:p>
          <a:p>
            <a:pPr marL="12700" marR="5080">
              <a:lnSpc>
                <a:spcPct val="109100"/>
              </a:lnSpc>
              <a:spcBef>
                <a:spcPts val="1300"/>
              </a:spcBef>
            </a:pPr>
            <a:r>
              <a:rPr sz="1100" spc="35" dirty="0">
                <a:latin typeface="Arial Unicode MS"/>
                <a:cs typeface="Arial Unicode MS"/>
              </a:rPr>
              <a:t>Менеджер </a:t>
            </a:r>
            <a:r>
              <a:rPr sz="1100" spc="65" dirty="0">
                <a:latin typeface="Arial Unicode MS"/>
                <a:cs typeface="Arial Unicode MS"/>
              </a:rPr>
              <a:t>по</a:t>
            </a:r>
            <a:r>
              <a:rPr sz="1100" spc="-195" dirty="0">
                <a:latin typeface="Arial Unicode MS"/>
                <a:cs typeface="Arial Unicode MS"/>
              </a:rPr>
              <a:t> </a:t>
            </a:r>
            <a:r>
              <a:rPr sz="1100" spc="25" dirty="0">
                <a:latin typeface="Arial Unicode MS"/>
                <a:cs typeface="Arial Unicode MS"/>
              </a:rPr>
              <a:t>работе </a:t>
            </a:r>
            <a:r>
              <a:rPr sz="1100" spc="-30" dirty="0">
                <a:latin typeface="Arial Unicode MS"/>
                <a:cs typeface="Arial Unicode MS"/>
              </a:rPr>
              <a:t>с </a:t>
            </a:r>
            <a:r>
              <a:rPr sz="1100" spc="40" dirty="0">
                <a:latin typeface="Arial Unicode MS"/>
                <a:cs typeface="Arial Unicode MS"/>
              </a:rPr>
              <a:t>операторами </a:t>
            </a:r>
            <a:r>
              <a:rPr sz="1100" spc="45" dirty="0">
                <a:latin typeface="Arial Unicode MS"/>
                <a:cs typeface="Arial Unicode MS"/>
              </a:rPr>
              <a:t>на  </a:t>
            </a:r>
            <a:r>
              <a:rPr sz="1100" spc="50" dirty="0">
                <a:latin typeface="Arial Unicode MS"/>
                <a:cs typeface="Arial Unicode MS"/>
              </a:rPr>
              <a:t>территории </a:t>
            </a:r>
            <a:r>
              <a:rPr sz="1100" dirty="0">
                <a:latin typeface="Arial Unicode MS"/>
                <a:cs typeface="Arial Unicode MS"/>
              </a:rPr>
              <a:t>ЦФО, ПФО, </a:t>
            </a:r>
            <a:r>
              <a:rPr sz="1100" spc="10" dirty="0">
                <a:latin typeface="Arial Unicode MS"/>
                <a:cs typeface="Arial Unicode MS"/>
              </a:rPr>
              <a:t>ЮФО,</a:t>
            </a:r>
            <a:r>
              <a:rPr sz="1100" spc="-170" dirty="0">
                <a:latin typeface="Arial Unicode MS"/>
                <a:cs typeface="Arial Unicode MS"/>
              </a:rPr>
              <a:t> </a:t>
            </a:r>
            <a:r>
              <a:rPr sz="1100" spc="-25" dirty="0">
                <a:latin typeface="Arial Unicode MS"/>
                <a:cs typeface="Arial Unicode MS"/>
              </a:rPr>
              <a:t>СЗФО</a:t>
            </a:r>
            <a:endParaRPr sz="1100" dirty="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latin typeface="Arial Unicode MS"/>
                <a:cs typeface="Arial Unicode MS"/>
              </a:rPr>
              <a:t>Тел.: </a:t>
            </a:r>
            <a:r>
              <a:rPr sz="1200" dirty="0">
                <a:latin typeface="Arial Unicode MS"/>
                <a:cs typeface="Arial Unicode MS"/>
              </a:rPr>
              <a:t>+7 </a:t>
            </a:r>
            <a:r>
              <a:rPr sz="1200" spc="-10" dirty="0">
                <a:latin typeface="Arial Unicode MS"/>
                <a:cs typeface="Arial Unicode MS"/>
              </a:rPr>
              <a:t>(495) </a:t>
            </a:r>
            <a:r>
              <a:rPr sz="1200" spc="10" dirty="0">
                <a:latin typeface="Arial Unicode MS"/>
                <a:cs typeface="Arial Unicode MS"/>
              </a:rPr>
              <a:t>781-41-60</a:t>
            </a:r>
            <a:r>
              <a:rPr sz="1200" spc="-80" dirty="0">
                <a:latin typeface="Arial Unicode MS"/>
                <a:cs typeface="Arial Unicode MS"/>
              </a:rPr>
              <a:t> </a:t>
            </a:r>
            <a:r>
              <a:rPr sz="1200" dirty="0">
                <a:latin typeface="Arial Unicode MS"/>
                <a:cs typeface="Arial Unicode MS"/>
              </a:rPr>
              <a:t>(доб.1003)</a:t>
            </a:r>
          </a:p>
          <a:p>
            <a:pPr marL="12700">
              <a:lnSpc>
                <a:spcPct val="100000"/>
              </a:lnSpc>
            </a:pPr>
            <a:r>
              <a:rPr sz="1200" spc="20" dirty="0">
                <a:latin typeface="Arial Unicode MS"/>
                <a:cs typeface="Arial Unicode MS"/>
              </a:rPr>
              <a:t>Факс: </a:t>
            </a:r>
            <a:r>
              <a:rPr sz="1200" dirty="0">
                <a:latin typeface="Arial Unicode MS"/>
                <a:cs typeface="Arial Unicode MS"/>
              </a:rPr>
              <a:t>+7 </a:t>
            </a:r>
            <a:r>
              <a:rPr sz="1200" spc="-10" dirty="0">
                <a:latin typeface="Arial Unicode MS"/>
                <a:cs typeface="Arial Unicode MS"/>
              </a:rPr>
              <a:t>(495)</a:t>
            </a:r>
            <a:r>
              <a:rPr sz="1200" spc="-155" dirty="0">
                <a:latin typeface="Arial Unicode MS"/>
                <a:cs typeface="Arial Unicode MS"/>
              </a:rPr>
              <a:t> </a:t>
            </a:r>
            <a:r>
              <a:rPr sz="1200" spc="10" dirty="0">
                <a:latin typeface="Arial Unicode MS"/>
                <a:cs typeface="Arial Unicode MS"/>
              </a:rPr>
              <a:t>781-41-05</a:t>
            </a:r>
            <a:endParaRPr sz="12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sz="1200" spc="25" dirty="0">
                <a:latin typeface="Arial Unicode MS"/>
                <a:cs typeface="Arial Unicode MS"/>
              </a:rPr>
              <a:t>Моб.: </a:t>
            </a:r>
            <a:r>
              <a:rPr sz="1200" dirty="0">
                <a:latin typeface="Arial Unicode MS"/>
                <a:cs typeface="Arial Unicode MS"/>
              </a:rPr>
              <a:t>+7 </a:t>
            </a:r>
            <a:r>
              <a:rPr sz="1200" spc="-10" dirty="0">
                <a:latin typeface="Arial Unicode MS"/>
                <a:cs typeface="Arial Unicode MS"/>
              </a:rPr>
              <a:t>(910)</a:t>
            </a:r>
            <a:r>
              <a:rPr sz="1200" spc="-150" dirty="0">
                <a:latin typeface="Arial Unicode MS"/>
                <a:cs typeface="Arial Unicode MS"/>
              </a:rPr>
              <a:t> </a:t>
            </a:r>
            <a:r>
              <a:rPr sz="1200" spc="10" dirty="0">
                <a:latin typeface="Arial Unicode MS"/>
                <a:cs typeface="Arial Unicode MS"/>
              </a:rPr>
              <a:t>481-74-89</a:t>
            </a:r>
            <a:endParaRPr sz="12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sz="1200" spc="20" dirty="0">
                <a:latin typeface="Arial Unicode MS"/>
                <a:cs typeface="Arial Unicode MS"/>
              </a:rPr>
              <a:t>e-mail:</a:t>
            </a:r>
            <a:r>
              <a:rPr sz="1200" spc="-30" dirty="0">
                <a:latin typeface="Arial Unicode MS"/>
                <a:cs typeface="Arial Unicode MS"/>
              </a:rPr>
              <a:t> </a:t>
            </a:r>
            <a:r>
              <a:rPr sz="1200" spc="20" dirty="0">
                <a:latin typeface="Arial Unicode MS"/>
                <a:cs typeface="Arial Unicode MS"/>
                <a:hlinkClick r:id="rId3"/>
              </a:rPr>
              <a:t>y.carkova@orion-express.ru</a:t>
            </a:r>
            <a:endParaRPr sz="1200" dirty="0">
              <a:latin typeface="Arial Unicode MS"/>
              <a:cs typeface="Arial Unicode MS"/>
            </a:endParaRPr>
          </a:p>
        </p:txBody>
      </p:sp>
      <p:sp>
        <p:nvSpPr>
          <p:cNvPr id="176" name="object 175"/>
          <p:cNvSpPr txBox="1"/>
          <p:nvPr/>
        </p:nvSpPr>
        <p:spPr>
          <a:xfrm>
            <a:off x="6905233" y="4932212"/>
            <a:ext cx="3256279" cy="1668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200" b="1" spc="45" dirty="0">
                <a:latin typeface="Arial"/>
                <a:cs typeface="Arial"/>
              </a:rPr>
              <a:t>Плинер Михаил</a:t>
            </a:r>
            <a:endParaRPr sz="1200" b="1" spc="45" dirty="0">
              <a:latin typeface="Arial"/>
              <a:cs typeface="Arial"/>
            </a:endParaRPr>
          </a:p>
          <a:p>
            <a:pPr marL="12700" marR="5080">
              <a:lnSpc>
                <a:spcPct val="109100"/>
              </a:lnSpc>
              <a:spcBef>
                <a:spcPts val="1300"/>
              </a:spcBef>
            </a:pPr>
            <a:r>
              <a:rPr lang="ru-RU" sz="1100" spc="35" dirty="0" smtClean="0">
                <a:solidFill>
                  <a:srgbClr val="121212"/>
                </a:solidFill>
                <a:latin typeface="Arial Unicode MS"/>
                <a:cs typeface="Arial Unicode MS"/>
              </a:rPr>
              <a:t>Заместитель директора Дирекции корпоративных и операторских продаж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solidFill>
                  <a:srgbClr val="121212"/>
                </a:solidFill>
                <a:latin typeface="Arial Unicode MS"/>
                <a:cs typeface="Arial Unicode MS"/>
              </a:rPr>
              <a:t>Тел.: 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+7 </a:t>
            </a:r>
            <a:r>
              <a:rPr sz="1200" spc="-10" dirty="0">
                <a:solidFill>
                  <a:srgbClr val="121212"/>
                </a:solidFill>
                <a:latin typeface="Arial Unicode MS"/>
                <a:cs typeface="Arial Unicode MS"/>
              </a:rPr>
              <a:t>(495) </a:t>
            </a:r>
            <a:r>
              <a:rPr sz="1200" spc="10" dirty="0">
                <a:solidFill>
                  <a:srgbClr val="121212"/>
                </a:solidFill>
                <a:latin typeface="Arial Unicode MS"/>
                <a:cs typeface="Arial Unicode MS"/>
              </a:rPr>
              <a:t>781-41-01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(доб.</a:t>
            </a:r>
            <a:r>
              <a:rPr sz="1200" spc="-14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5" dirty="0" smtClean="0">
                <a:solidFill>
                  <a:srgbClr val="121212"/>
                </a:solidFill>
                <a:latin typeface="Arial Unicode MS"/>
                <a:cs typeface="Arial Unicode MS"/>
              </a:rPr>
              <a:t>1</a:t>
            </a:r>
            <a:r>
              <a:rPr lang="ru-RU" sz="1200" spc="5" dirty="0" smtClean="0">
                <a:solidFill>
                  <a:srgbClr val="121212"/>
                </a:solidFill>
                <a:latin typeface="Arial Unicode MS"/>
                <a:cs typeface="Arial Unicode MS"/>
              </a:rPr>
              <a:t>148</a:t>
            </a:r>
            <a:r>
              <a:rPr sz="1200" spc="5" dirty="0" smtClean="0">
                <a:solidFill>
                  <a:srgbClr val="121212"/>
                </a:solidFill>
                <a:latin typeface="Arial Unicode MS"/>
                <a:cs typeface="Arial Unicode MS"/>
              </a:rPr>
              <a:t>)</a:t>
            </a:r>
            <a:endParaRPr sz="12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Моб.: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+7 </a:t>
            </a:r>
            <a:r>
              <a:rPr sz="1200" spc="-10" dirty="0">
                <a:solidFill>
                  <a:srgbClr val="121212"/>
                </a:solidFill>
                <a:latin typeface="Arial Unicode MS"/>
                <a:cs typeface="Arial Unicode MS"/>
              </a:rPr>
              <a:t>(926)</a:t>
            </a:r>
            <a:r>
              <a:rPr sz="1200" spc="-15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lang="en-US" sz="1200" spc="10" dirty="0" smtClean="0">
                <a:solidFill>
                  <a:srgbClr val="121212"/>
                </a:solidFill>
                <a:latin typeface="Arial Unicode MS"/>
                <a:cs typeface="Arial Unicode MS"/>
              </a:rPr>
              <a:t>616</a:t>
            </a:r>
            <a:r>
              <a:rPr sz="1200" spc="10" dirty="0" smtClean="0">
                <a:solidFill>
                  <a:srgbClr val="121212"/>
                </a:solidFill>
                <a:latin typeface="Arial Unicode MS"/>
                <a:cs typeface="Arial Unicode MS"/>
              </a:rPr>
              <a:t>-</a:t>
            </a:r>
            <a:r>
              <a:rPr lang="en-US" sz="1200" spc="10" dirty="0" smtClean="0">
                <a:solidFill>
                  <a:srgbClr val="121212"/>
                </a:solidFill>
                <a:latin typeface="Arial Unicode MS"/>
                <a:cs typeface="Arial Unicode MS"/>
              </a:rPr>
              <a:t>5</a:t>
            </a:r>
            <a:r>
              <a:rPr sz="1200" spc="10" dirty="0" smtClean="0">
                <a:solidFill>
                  <a:srgbClr val="121212"/>
                </a:solidFill>
                <a:latin typeface="Arial Unicode MS"/>
                <a:cs typeface="Arial Unicode MS"/>
              </a:rPr>
              <a:t>5-</a:t>
            </a:r>
            <a:r>
              <a:rPr lang="en-US" sz="1200" spc="10" dirty="0" smtClean="0">
                <a:solidFill>
                  <a:srgbClr val="121212"/>
                </a:solidFill>
                <a:latin typeface="Arial Unicode MS"/>
                <a:cs typeface="Arial Unicode MS"/>
              </a:rPr>
              <a:t>51</a:t>
            </a:r>
            <a:endParaRPr sz="12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e-mail: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lang="en-US" sz="1200" u="sng" spc="-30" dirty="0" smtClean="0">
                <a:solidFill>
                  <a:srgbClr val="121212"/>
                </a:solidFill>
                <a:latin typeface="Arial Unicode MS"/>
                <a:cs typeface="Arial Unicode MS"/>
              </a:rPr>
              <a:t>m</a:t>
            </a:r>
            <a:r>
              <a:rPr sz="1200" u="sng" spc="-30" dirty="0" smtClean="0">
                <a:solidFill>
                  <a:srgbClr val="121212"/>
                </a:solidFill>
                <a:latin typeface="Arial Unicode MS"/>
                <a:cs typeface="Arial Unicode MS"/>
                <a:hlinkClick r:id="rId4"/>
              </a:rPr>
              <a:t>.</a:t>
            </a:r>
            <a:r>
              <a:rPr lang="en-US" sz="1200" spc="-30" dirty="0" smtClean="0">
                <a:solidFill>
                  <a:srgbClr val="121212"/>
                </a:solidFill>
                <a:latin typeface="Arial Unicode MS"/>
                <a:cs typeface="Arial Unicode MS"/>
                <a:hlinkClick r:id="rId4"/>
              </a:rPr>
              <a:t>pliner</a:t>
            </a:r>
            <a:r>
              <a:rPr sz="1200" spc="-30" dirty="0" smtClean="0">
                <a:solidFill>
                  <a:srgbClr val="121212"/>
                </a:solidFill>
                <a:latin typeface="Arial Unicode MS"/>
                <a:cs typeface="Arial Unicode MS"/>
                <a:hlinkClick r:id="rId4"/>
              </a:rPr>
              <a:t>@orion-express.ru</a:t>
            </a:r>
            <a:endParaRPr sz="1200" spc="-30" dirty="0">
              <a:solidFill>
                <a:srgbClr val="121212"/>
              </a:solidFill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0"/>
            <a:ext cx="10680700" cy="750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83474" y="0"/>
            <a:ext cx="121285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75" spc="-419" baseline="-15151" dirty="0">
                <a:solidFill>
                  <a:srgbClr val="080A0C"/>
                </a:solidFill>
                <a:latin typeface="Times New Roman"/>
                <a:cs typeface="Times New Roman"/>
              </a:rPr>
              <a:t>.</a:t>
            </a:r>
            <a:r>
              <a:rPr sz="1800" spc="-320" dirty="0">
                <a:solidFill>
                  <a:srgbClr val="487075"/>
                </a:solidFill>
                <a:latin typeface="Times New Roman"/>
                <a:cs typeface="Times New Roman"/>
              </a:rPr>
              <a:t>.</a:t>
            </a:r>
            <a:r>
              <a:rPr sz="2475" spc="-367" baseline="-15151" dirty="0">
                <a:solidFill>
                  <a:srgbClr val="080A0C"/>
                </a:solidFill>
                <a:latin typeface="Times New Roman"/>
                <a:cs typeface="Times New Roman"/>
              </a:rPr>
              <a:t>.</a:t>
            </a:r>
            <a:r>
              <a:rPr sz="1800" spc="-145" dirty="0">
                <a:solidFill>
                  <a:srgbClr val="487075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2" y="844194"/>
            <a:ext cx="18796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30"/>
              </a:lnSpc>
            </a:pPr>
            <a:r>
              <a:rPr sz="800" spc="-5" dirty="0">
                <a:solidFill>
                  <a:srgbClr val="707577"/>
                </a:solidFill>
                <a:latin typeface="Arial"/>
                <a:cs typeface="Arial"/>
              </a:rPr>
              <a:t>•</a:t>
            </a:r>
            <a:r>
              <a:rPr sz="800" spc="-140" dirty="0">
                <a:solidFill>
                  <a:srgbClr val="70757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707577"/>
                </a:solidFill>
                <a:latin typeface="Arial"/>
                <a:cs typeface="Arial"/>
              </a:rPr>
              <a:t>1'</a:t>
            </a:r>
            <a:endParaRPr sz="800">
              <a:latin typeface="Arial"/>
              <a:cs typeface="Arial"/>
            </a:endParaRPr>
          </a:p>
          <a:p>
            <a:pPr marL="75565">
              <a:lnSpc>
                <a:spcPts val="650"/>
              </a:lnSpc>
            </a:pPr>
            <a:r>
              <a:rPr sz="650" spc="-45" dirty="0">
                <a:solidFill>
                  <a:srgbClr val="8E9091"/>
                </a:solidFill>
                <a:latin typeface="Times New Roman"/>
                <a:cs typeface="Times New Roman"/>
              </a:rPr>
              <a:t>.. </a:t>
            </a:r>
            <a:r>
              <a:rPr sz="650" spc="45" dirty="0">
                <a:solidFill>
                  <a:srgbClr val="8E9091"/>
                </a:solidFill>
                <a:latin typeface="Times New Roman"/>
                <a:cs typeface="Times New Roman"/>
              </a:rPr>
              <a:t> </a:t>
            </a:r>
            <a:r>
              <a:rPr sz="650" spc="-45" dirty="0">
                <a:solidFill>
                  <a:srgbClr val="494F52"/>
                </a:solidFill>
                <a:latin typeface="Times New Roman"/>
                <a:cs typeface="Times New Roman"/>
              </a:rPr>
              <a:t>,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724" y="1002770"/>
            <a:ext cx="8382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55" dirty="0">
                <a:solidFill>
                  <a:srgbClr val="1C2126"/>
                </a:solidFill>
                <a:latin typeface="Arial"/>
                <a:cs typeface="Arial"/>
              </a:rPr>
              <a:t>'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21264" y="1123292"/>
            <a:ext cx="90170" cy="441959"/>
          </a:xfrm>
          <a:custGeom>
            <a:avLst/>
            <a:gdLst/>
            <a:ahLst/>
            <a:cxnLst/>
            <a:rect l="l" t="t" r="r" b="b"/>
            <a:pathLst>
              <a:path w="90170" h="441959">
                <a:moveTo>
                  <a:pt x="0" y="0"/>
                </a:moveTo>
                <a:lnTo>
                  <a:pt x="89706" y="0"/>
                </a:lnTo>
                <a:lnTo>
                  <a:pt x="89706" y="441814"/>
                </a:lnTo>
                <a:lnTo>
                  <a:pt x="0" y="441814"/>
                </a:lnTo>
                <a:lnTo>
                  <a:pt x="0" y="0"/>
                </a:lnTo>
                <a:close/>
              </a:path>
            </a:pathLst>
          </a:custGeom>
          <a:solidFill>
            <a:srgbClr val="DFE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08564" y="1136101"/>
            <a:ext cx="15621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spc="-355" dirty="0">
                <a:solidFill>
                  <a:srgbClr val="AAAFB3"/>
                </a:solidFill>
                <a:latin typeface="Arial"/>
                <a:cs typeface="Arial"/>
              </a:rPr>
              <a:t>.</a:t>
            </a:r>
            <a:r>
              <a:rPr sz="2550" spc="-35" dirty="0">
                <a:solidFill>
                  <a:srgbClr val="1C2126"/>
                </a:solidFill>
                <a:latin typeface="Arial"/>
                <a:cs typeface="Arial"/>
              </a:rPr>
              <a:t>.</a:t>
            </a:r>
            <a:endParaRPr sz="2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09753" y="1478936"/>
            <a:ext cx="10795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04" dirty="0">
                <a:solidFill>
                  <a:srgbClr val="8E9091"/>
                </a:solidFill>
                <a:latin typeface="Times New Roman"/>
                <a:cs typeface="Times New Roman"/>
              </a:rPr>
              <a:t>.</a:t>
            </a:r>
            <a:r>
              <a:rPr sz="1200" spc="-30" dirty="0">
                <a:solidFill>
                  <a:srgbClr val="1C2126"/>
                </a:solidFill>
                <a:latin typeface="Times New Roman"/>
                <a:cs typeface="Times New Roman"/>
              </a:rPr>
              <a:t>..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66154" y="1612075"/>
            <a:ext cx="636905" cy="744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2570" algn="l"/>
              </a:tabLst>
            </a:pPr>
            <a:r>
              <a:rPr sz="3525" spc="-359" baseline="-16548" dirty="0">
                <a:solidFill>
                  <a:srgbClr val="080A0C"/>
                </a:solidFill>
                <a:latin typeface="Times New Roman"/>
                <a:cs typeface="Times New Roman"/>
              </a:rPr>
              <a:t>•	</a:t>
            </a:r>
            <a:r>
              <a:rPr sz="4550" spc="-275" dirty="0">
                <a:solidFill>
                  <a:srgbClr val="080A0C"/>
                </a:solidFill>
                <a:latin typeface="Arial"/>
                <a:cs typeface="Arial"/>
              </a:rPr>
              <a:t>.</a:t>
            </a:r>
            <a:r>
              <a:rPr sz="3525" spc="-690" baseline="-16548" dirty="0">
                <a:solidFill>
                  <a:srgbClr val="080A0C"/>
                </a:solidFill>
                <a:latin typeface="Times New Roman"/>
                <a:cs typeface="Times New Roman"/>
              </a:rPr>
              <a:t>.</a:t>
            </a:r>
            <a:r>
              <a:rPr sz="2050" spc="-550" dirty="0">
                <a:solidFill>
                  <a:srgbClr val="080A0C"/>
                </a:solidFill>
                <a:latin typeface="Arial"/>
                <a:cs typeface="Arial"/>
              </a:rPr>
              <a:t>.</a:t>
            </a:r>
            <a:r>
              <a:rPr sz="1275" spc="-232" baseline="71895" dirty="0">
                <a:solidFill>
                  <a:srgbClr val="080A0C"/>
                </a:solidFill>
                <a:latin typeface="Arial"/>
                <a:cs typeface="Arial"/>
              </a:rPr>
              <a:t>а</a:t>
            </a:r>
            <a:r>
              <a:rPr sz="2050" spc="-520" dirty="0">
                <a:solidFill>
                  <a:srgbClr val="080A0C"/>
                </a:solidFill>
                <a:latin typeface="Arial"/>
                <a:cs typeface="Arial"/>
              </a:rPr>
              <a:t>.</a:t>
            </a:r>
            <a:r>
              <a:rPr sz="3525" spc="-1057" baseline="-16548" dirty="0">
                <a:solidFill>
                  <a:srgbClr val="080A0C"/>
                </a:solidFill>
                <a:latin typeface="Times New Roman"/>
                <a:cs typeface="Times New Roman"/>
              </a:rPr>
              <a:t>-</a:t>
            </a:r>
            <a:r>
              <a:rPr sz="1275" spc="-30" baseline="71895" dirty="0">
                <a:solidFill>
                  <a:srgbClr val="080A0C"/>
                </a:solidFill>
                <a:latin typeface="Arial"/>
                <a:cs typeface="Arial"/>
              </a:rPr>
              <a:t>;</a:t>
            </a:r>
            <a:r>
              <a:rPr sz="2050" spc="-520" dirty="0">
                <a:solidFill>
                  <a:srgbClr val="080A0C"/>
                </a:solidFill>
                <a:latin typeface="Arial"/>
                <a:cs typeface="Arial"/>
              </a:rPr>
              <a:t>.</a:t>
            </a:r>
            <a:r>
              <a:rPr sz="3525" spc="-1350" baseline="-16548" dirty="0">
                <a:solidFill>
                  <a:srgbClr val="1C2126"/>
                </a:solidFill>
                <a:latin typeface="Times New Roman"/>
                <a:cs typeface="Times New Roman"/>
              </a:rPr>
              <a:t>1</a:t>
            </a:r>
            <a:r>
              <a:rPr sz="2050" spc="-180" dirty="0">
                <a:solidFill>
                  <a:srgbClr val="080A0C"/>
                </a:solidFill>
                <a:latin typeface="Arial"/>
                <a:cs typeface="Arial"/>
              </a:rPr>
              <a:t>.</a:t>
            </a:r>
            <a:r>
              <a:rPr sz="2050" spc="-305" dirty="0">
                <a:solidFill>
                  <a:srgbClr val="8E9091"/>
                </a:solidFill>
                <a:latin typeface="Arial"/>
                <a:cs typeface="Arial"/>
              </a:rPr>
              <a:t>.</a:t>
            </a:r>
            <a:r>
              <a:rPr sz="1275" spc="-37" baseline="71895" dirty="0">
                <a:solidFill>
                  <a:srgbClr val="707577"/>
                </a:solidFill>
                <a:latin typeface="Arial"/>
                <a:cs typeface="Arial"/>
              </a:rPr>
              <a:t>.</a:t>
            </a:r>
            <a:endParaRPr sz="1275" baseline="7189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267</Words>
  <Application>Microsoft Office PowerPoint</Application>
  <PresentationFormat>Произвольный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УЧдоуввостльвсетнвниоее</vt:lpstr>
      <vt:lpstr>Нтовелоеевидение</vt:lpstr>
      <vt:lpstr>Контент канала собран из  видео от лучших студий-производителей:</vt:lpstr>
      <vt:lpstr>О КАНАЛЕ:</vt:lpstr>
      <vt:lpstr>Самые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УЧдоуввостльвсетнвниоее</dc:title>
  <cp:lastModifiedBy>Плинер</cp:lastModifiedBy>
  <cp:revision>1</cp:revision>
  <dcterms:created xsi:type="dcterms:W3CDTF">2016-12-15T15:33:25Z</dcterms:created>
  <dcterms:modified xsi:type="dcterms:W3CDTF">2017-04-21T13:19:09Z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2016-12-15T00:00:00Z</vt:filetime>
  </property>
  <property fmtid="{D5CDD505-2E9C-101B-9397-08002B2CF9AE}" pid="3" name="Creator">
    <vt:lpwstr>Adobe InDesign CC 2015 (Windows)</vt:lpwstr>
  </property>
  <property fmtid="{D5CDD505-2E9C-101B-9397-08002B2CF9AE}" pid="4" name="LastSaved">
    <vt:filetime>2016-12-15T00:00:00Z</vt:filetime>
  </property>
</Properties>
</file>