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3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Fedra Serif A Pro Bold"/>
                <a:cs typeface="Fedra Serif A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Fedra Serif A Pro Bold"/>
                <a:cs typeface="Fedra Serif A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Fedra Serif A Pro Bold"/>
                <a:cs typeface="Fedra Serif A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5989" y="282555"/>
            <a:ext cx="6821421" cy="102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Fedra Serif A Pro Bold"/>
                <a:cs typeface="Fedra Serif A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.carkova@orion-express.ru" TargetMode="External"/><Relationship Id="rId2" Type="http://schemas.openxmlformats.org/officeDocument/2006/relationships/hyperlink" Target="mailto:i.semenova@orion-express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.sobyanina@orion-expres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2299" y="5934262"/>
            <a:ext cx="625602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5" dirty="0">
                <a:solidFill>
                  <a:srgbClr val="FFFFFF"/>
                </a:solidFill>
                <a:latin typeface="Arial Unicode MS"/>
                <a:cs typeface="Arial Unicode MS"/>
              </a:rPr>
              <a:t>СКОРОСТЬ, </a:t>
            </a:r>
            <a:r>
              <a:rPr sz="2400" spc="-120" dirty="0">
                <a:solidFill>
                  <a:srgbClr val="FFFFFF"/>
                </a:solidFill>
                <a:latin typeface="Arial Unicode MS"/>
                <a:cs typeface="Arial Unicode MS"/>
              </a:rPr>
              <a:t>УДОВОЛЬСТВИЕ,</a:t>
            </a:r>
            <a:r>
              <a:rPr sz="2400" spc="5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 Unicode MS"/>
                <a:cs typeface="Arial Unicode MS"/>
              </a:rPr>
              <a:t>ЭКСТРИМ!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350" b="1" spc="-455" dirty="0">
                <a:solidFill>
                  <a:srgbClr val="FFFFFF"/>
                </a:solidFill>
                <a:latin typeface="Fedra Serif A Pro Bold"/>
                <a:cs typeface="Fedra Serif A Pro Bold"/>
              </a:rPr>
              <a:t>СМОТРИ </a:t>
            </a:r>
            <a:r>
              <a:rPr sz="4350" b="1" spc="-415" dirty="0">
                <a:solidFill>
                  <a:srgbClr val="FFFFFF"/>
                </a:solidFill>
                <a:latin typeface="Fedra Serif A Pro Bold"/>
                <a:cs typeface="Fedra Serif A Pro Bold"/>
              </a:rPr>
              <a:t>И</a:t>
            </a:r>
            <a:r>
              <a:rPr sz="4350" b="1" spc="215" dirty="0">
                <a:solidFill>
                  <a:srgbClr val="FFFFFF"/>
                </a:solidFill>
                <a:latin typeface="Fedra Serif A Pro Bold"/>
                <a:cs typeface="Fedra Serif A Pro Bold"/>
              </a:rPr>
              <a:t> </a:t>
            </a:r>
            <a:r>
              <a:rPr sz="4350" b="1" spc="-320" dirty="0">
                <a:solidFill>
                  <a:srgbClr val="FFFFFF"/>
                </a:solidFill>
                <a:latin typeface="Fedra Serif A Pro Bold"/>
                <a:cs typeface="Fedra Serif A Pro Bold"/>
              </a:rPr>
              <a:t>ЧУВСТВУЙ!</a:t>
            </a:r>
            <a:endParaRPr sz="4350">
              <a:latin typeface="Fedra Serif A Pro Bold"/>
              <a:cs typeface="Fedra Serif A Pro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0887" y="5768444"/>
            <a:ext cx="1391285" cy="1395730"/>
          </a:xfrm>
          <a:custGeom>
            <a:avLst/>
            <a:gdLst/>
            <a:ahLst/>
            <a:cxnLst/>
            <a:rect l="l" t="t" r="r" b="b"/>
            <a:pathLst>
              <a:path w="1391285" h="1395729">
                <a:moveTo>
                  <a:pt x="1236687" y="0"/>
                </a:moveTo>
                <a:lnTo>
                  <a:pt x="0" y="0"/>
                </a:lnTo>
                <a:lnTo>
                  <a:pt x="0" y="1236675"/>
                </a:lnTo>
                <a:lnTo>
                  <a:pt x="1390967" y="1395260"/>
                </a:lnTo>
                <a:lnTo>
                  <a:pt x="1236687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8546" y="6183189"/>
            <a:ext cx="340995" cy="403860"/>
          </a:xfrm>
          <a:custGeom>
            <a:avLst/>
            <a:gdLst/>
            <a:ahLst/>
            <a:cxnLst/>
            <a:rect l="l" t="t" r="r" b="b"/>
            <a:pathLst>
              <a:path w="340994" h="403859">
                <a:moveTo>
                  <a:pt x="92443" y="0"/>
                </a:moveTo>
                <a:lnTo>
                  <a:pt x="3530" y="0"/>
                </a:lnTo>
                <a:lnTo>
                  <a:pt x="129870" y="198843"/>
                </a:lnTo>
                <a:lnTo>
                  <a:pt x="0" y="403580"/>
                </a:lnTo>
                <a:lnTo>
                  <a:pt x="88912" y="403580"/>
                </a:lnTo>
                <a:lnTo>
                  <a:pt x="169646" y="260858"/>
                </a:lnTo>
                <a:lnTo>
                  <a:pt x="250752" y="260858"/>
                </a:lnTo>
                <a:lnTo>
                  <a:pt x="211772" y="198843"/>
                </a:lnTo>
                <a:lnTo>
                  <a:pt x="248579" y="140373"/>
                </a:lnTo>
                <a:lnTo>
                  <a:pt x="169646" y="140373"/>
                </a:lnTo>
                <a:lnTo>
                  <a:pt x="92443" y="0"/>
                </a:lnTo>
                <a:close/>
              </a:path>
              <a:path w="340994" h="403859">
                <a:moveTo>
                  <a:pt x="250752" y="260858"/>
                </a:moveTo>
                <a:lnTo>
                  <a:pt x="169646" y="260858"/>
                </a:lnTo>
                <a:lnTo>
                  <a:pt x="251536" y="403580"/>
                </a:lnTo>
                <a:lnTo>
                  <a:pt x="340461" y="403580"/>
                </a:lnTo>
                <a:lnTo>
                  <a:pt x="250752" y="260858"/>
                </a:lnTo>
                <a:close/>
              </a:path>
              <a:path w="340994" h="403859">
                <a:moveTo>
                  <a:pt x="336943" y="0"/>
                </a:moveTo>
                <a:lnTo>
                  <a:pt x="248031" y="0"/>
                </a:lnTo>
                <a:lnTo>
                  <a:pt x="169646" y="140373"/>
                </a:lnTo>
                <a:lnTo>
                  <a:pt x="248579" y="140373"/>
                </a:lnTo>
                <a:lnTo>
                  <a:pt x="336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5096" y="6179658"/>
            <a:ext cx="346710" cy="407670"/>
          </a:xfrm>
          <a:custGeom>
            <a:avLst/>
            <a:gdLst/>
            <a:ahLst/>
            <a:cxnLst/>
            <a:rect l="l" t="t" r="r" b="b"/>
            <a:pathLst>
              <a:path w="346710" h="407670">
                <a:moveTo>
                  <a:pt x="130009" y="228104"/>
                </a:moveTo>
                <a:lnTo>
                  <a:pt x="55168" y="228104"/>
                </a:lnTo>
                <a:lnTo>
                  <a:pt x="55168" y="407111"/>
                </a:lnTo>
                <a:lnTo>
                  <a:pt x="196697" y="407111"/>
                </a:lnTo>
                <a:lnTo>
                  <a:pt x="196697" y="335737"/>
                </a:lnTo>
                <a:lnTo>
                  <a:pt x="130009" y="335737"/>
                </a:lnTo>
                <a:lnTo>
                  <a:pt x="130009" y="228104"/>
                </a:lnTo>
                <a:close/>
              </a:path>
              <a:path w="346710" h="407670">
                <a:moveTo>
                  <a:pt x="199059" y="0"/>
                </a:moveTo>
                <a:lnTo>
                  <a:pt x="196697" y="0"/>
                </a:lnTo>
                <a:lnTo>
                  <a:pt x="196697" y="71373"/>
                </a:lnTo>
                <a:lnTo>
                  <a:pt x="199059" y="71373"/>
                </a:lnTo>
                <a:lnTo>
                  <a:pt x="217093" y="74721"/>
                </a:lnTo>
                <a:lnTo>
                  <a:pt x="232833" y="84102"/>
                </a:lnTo>
                <a:lnTo>
                  <a:pt x="243970" y="98527"/>
                </a:lnTo>
                <a:lnTo>
                  <a:pt x="248196" y="117005"/>
                </a:lnTo>
                <a:lnTo>
                  <a:pt x="244135" y="134173"/>
                </a:lnTo>
                <a:lnTo>
                  <a:pt x="233272" y="149161"/>
                </a:lnTo>
                <a:lnTo>
                  <a:pt x="217586" y="159767"/>
                </a:lnTo>
                <a:lnTo>
                  <a:pt x="199059" y="163791"/>
                </a:lnTo>
                <a:lnTo>
                  <a:pt x="196697" y="163791"/>
                </a:lnTo>
                <a:lnTo>
                  <a:pt x="196697" y="228104"/>
                </a:lnTo>
                <a:lnTo>
                  <a:pt x="199059" y="228104"/>
                </a:lnTo>
                <a:lnTo>
                  <a:pt x="228357" y="233080"/>
                </a:lnTo>
                <a:lnTo>
                  <a:pt x="248335" y="245957"/>
                </a:lnTo>
                <a:lnTo>
                  <a:pt x="259760" y="263659"/>
                </a:lnTo>
                <a:lnTo>
                  <a:pt x="263398" y="283108"/>
                </a:lnTo>
                <a:lnTo>
                  <a:pt x="258938" y="302679"/>
                </a:lnTo>
                <a:lnTo>
                  <a:pt x="246145" y="319509"/>
                </a:lnTo>
                <a:lnTo>
                  <a:pt x="225893" y="331296"/>
                </a:lnTo>
                <a:lnTo>
                  <a:pt x="199059" y="335737"/>
                </a:lnTo>
                <a:lnTo>
                  <a:pt x="196697" y="335737"/>
                </a:lnTo>
                <a:lnTo>
                  <a:pt x="196697" y="407111"/>
                </a:lnTo>
                <a:lnTo>
                  <a:pt x="200215" y="407111"/>
                </a:lnTo>
                <a:lnTo>
                  <a:pt x="262150" y="397153"/>
                </a:lnTo>
                <a:lnTo>
                  <a:pt x="304261" y="372372"/>
                </a:lnTo>
                <a:lnTo>
                  <a:pt x="330031" y="340404"/>
                </a:lnTo>
                <a:lnTo>
                  <a:pt x="342939" y="308887"/>
                </a:lnTo>
                <a:lnTo>
                  <a:pt x="346468" y="285457"/>
                </a:lnTo>
                <a:lnTo>
                  <a:pt x="341676" y="252382"/>
                </a:lnTo>
                <a:lnTo>
                  <a:pt x="328326" y="224469"/>
                </a:lnTo>
                <a:lnTo>
                  <a:pt x="307956" y="203361"/>
                </a:lnTo>
                <a:lnTo>
                  <a:pt x="282105" y="190703"/>
                </a:lnTo>
                <a:lnTo>
                  <a:pt x="303488" y="172261"/>
                </a:lnTo>
                <a:lnTo>
                  <a:pt x="316320" y="151955"/>
                </a:lnTo>
                <a:lnTo>
                  <a:pt x="322572" y="132306"/>
                </a:lnTo>
                <a:lnTo>
                  <a:pt x="324218" y="115836"/>
                </a:lnTo>
                <a:lnTo>
                  <a:pt x="318642" y="82435"/>
                </a:lnTo>
                <a:lnTo>
                  <a:pt x="298919" y="44316"/>
                </a:lnTo>
                <a:lnTo>
                  <a:pt x="260556" y="12998"/>
                </a:lnTo>
                <a:lnTo>
                  <a:pt x="199059" y="0"/>
                </a:lnTo>
                <a:close/>
              </a:path>
              <a:path w="346710" h="407670">
                <a:moveTo>
                  <a:pt x="196697" y="163791"/>
                </a:moveTo>
                <a:lnTo>
                  <a:pt x="165" y="163791"/>
                </a:lnTo>
                <a:lnTo>
                  <a:pt x="0" y="228104"/>
                </a:lnTo>
                <a:lnTo>
                  <a:pt x="196697" y="228104"/>
                </a:lnTo>
                <a:lnTo>
                  <a:pt x="196697" y="163791"/>
                </a:lnTo>
                <a:close/>
              </a:path>
              <a:path w="346710" h="407670">
                <a:moveTo>
                  <a:pt x="196697" y="0"/>
                </a:moveTo>
                <a:lnTo>
                  <a:pt x="55130" y="0"/>
                </a:lnTo>
                <a:lnTo>
                  <a:pt x="55168" y="163791"/>
                </a:lnTo>
                <a:lnTo>
                  <a:pt x="130009" y="163791"/>
                </a:lnTo>
                <a:lnTo>
                  <a:pt x="130009" y="71373"/>
                </a:lnTo>
                <a:lnTo>
                  <a:pt x="196697" y="71373"/>
                </a:lnTo>
                <a:lnTo>
                  <a:pt x="196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9638" y="6169148"/>
            <a:ext cx="422909" cy="421640"/>
          </a:xfrm>
          <a:custGeom>
            <a:avLst/>
            <a:gdLst/>
            <a:ahLst/>
            <a:cxnLst/>
            <a:rect l="l" t="t" r="r" b="b"/>
            <a:pathLst>
              <a:path w="422910" h="421640">
                <a:moveTo>
                  <a:pt x="212902" y="0"/>
                </a:moveTo>
                <a:lnTo>
                  <a:pt x="210566" y="0"/>
                </a:lnTo>
                <a:lnTo>
                  <a:pt x="162440" y="5524"/>
                </a:lnTo>
                <a:lnTo>
                  <a:pt x="118180" y="21279"/>
                </a:lnTo>
                <a:lnTo>
                  <a:pt x="79075" y="46038"/>
                </a:lnTo>
                <a:lnTo>
                  <a:pt x="46414" y="78573"/>
                </a:lnTo>
                <a:lnTo>
                  <a:pt x="21488" y="117658"/>
                </a:lnTo>
                <a:lnTo>
                  <a:pt x="5587" y="162064"/>
                </a:lnTo>
                <a:lnTo>
                  <a:pt x="0" y="210565"/>
                </a:lnTo>
                <a:lnTo>
                  <a:pt x="5587" y="258695"/>
                </a:lnTo>
                <a:lnTo>
                  <a:pt x="21488" y="302957"/>
                </a:lnTo>
                <a:lnTo>
                  <a:pt x="46414" y="342062"/>
                </a:lnTo>
                <a:lnTo>
                  <a:pt x="79075" y="374721"/>
                </a:lnTo>
                <a:lnTo>
                  <a:pt x="118180" y="399645"/>
                </a:lnTo>
                <a:lnTo>
                  <a:pt x="162440" y="415545"/>
                </a:lnTo>
                <a:lnTo>
                  <a:pt x="210566" y="421131"/>
                </a:lnTo>
                <a:lnTo>
                  <a:pt x="212902" y="421131"/>
                </a:lnTo>
                <a:lnTo>
                  <a:pt x="212902" y="341604"/>
                </a:lnTo>
                <a:lnTo>
                  <a:pt x="161826" y="331327"/>
                </a:lnTo>
                <a:lnTo>
                  <a:pt x="120186" y="303279"/>
                </a:lnTo>
                <a:lnTo>
                  <a:pt x="92148" y="261633"/>
                </a:lnTo>
                <a:lnTo>
                  <a:pt x="81876" y="210565"/>
                </a:lnTo>
                <a:lnTo>
                  <a:pt x="92148" y="159496"/>
                </a:lnTo>
                <a:lnTo>
                  <a:pt x="120186" y="117860"/>
                </a:lnTo>
                <a:lnTo>
                  <a:pt x="161826" y="89824"/>
                </a:lnTo>
                <a:lnTo>
                  <a:pt x="212902" y="79552"/>
                </a:lnTo>
                <a:lnTo>
                  <a:pt x="212902" y="0"/>
                </a:lnTo>
                <a:close/>
              </a:path>
              <a:path w="422910" h="421640">
                <a:moveTo>
                  <a:pt x="212902" y="0"/>
                </a:moveTo>
                <a:lnTo>
                  <a:pt x="212902" y="79552"/>
                </a:lnTo>
                <a:lnTo>
                  <a:pt x="263981" y="89824"/>
                </a:lnTo>
                <a:lnTo>
                  <a:pt x="305625" y="117860"/>
                </a:lnTo>
                <a:lnTo>
                  <a:pt x="333667" y="159496"/>
                </a:lnTo>
                <a:lnTo>
                  <a:pt x="343941" y="210565"/>
                </a:lnTo>
                <a:lnTo>
                  <a:pt x="333667" y="261633"/>
                </a:lnTo>
                <a:lnTo>
                  <a:pt x="305625" y="303279"/>
                </a:lnTo>
                <a:lnTo>
                  <a:pt x="263981" y="331327"/>
                </a:lnTo>
                <a:lnTo>
                  <a:pt x="212902" y="341604"/>
                </a:lnTo>
                <a:lnTo>
                  <a:pt x="212902" y="421131"/>
                </a:lnTo>
                <a:lnTo>
                  <a:pt x="260971" y="415177"/>
                </a:lnTo>
                <a:lnTo>
                  <a:pt x="305067" y="399134"/>
                </a:lnTo>
                <a:lnTo>
                  <a:pt x="343944" y="374231"/>
                </a:lnTo>
                <a:lnTo>
                  <a:pt x="376353" y="341694"/>
                </a:lnTo>
                <a:lnTo>
                  <a:pt x="401047" y="302752"/>
                </a:lnTo>
                <a:lnTo>
                  <a:pt x="416779" y="258634"/>
                </a:lnTo>
                <a:lnTo>
                  <a:pt x="422300" y="210565"/>
                </a:lnTo>
                <a:lnTo>
                  <a:pt x="416779" y="162501"/>
                </a:lnTo>
                <a:lnTo>
                  <a:pt x="401047" y="118382"/>
                </a:lnTo>
                <a:lnTo>
                  <a:pt x="376353" y="79438"/>
                </a:lnTo>
                <a:lnTo>
                  <a:pt x="343944" y="46899"/>
                </a:lnTo>
                <a:lnTo>
                  <a:pt x="305067" y="21993"/>
                </a:lnTo>
                <a:lnTo>
                  <a:pt x="260971" y="5951"/>
                </a:lnTo>
                <a:lnTo>
                  <a:pt x="212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995" y="6421956"/>
            <a:ext cx="65405" cy="172720"/>
          </a:xfrm>
          <a:custGeom>
            <a:avLst/>
            <a:gdLst/>
            <a:ahLst/>
            <a:cxnLst/>
            <a:rect l="l" t="t" r="r" b="b"/>
            <a:pathLst>
              <a:path w="65404" h="172720">
                <a:moveTo>
                  <a:pt x="0" y="172719"/>
                </a:moveTo>
                <a:lnTo>
                  <a:pt x="65176" y="172719"/>
                </a:lnTo>
                <a:lnTo>
                  <a:pt x="65176" y="0"/>
                </a:lnTo>
                <a:lnTo>
                  <a:pt x="0" y="0"/>
                </a:lnTo>
                <a:lnTo>
                  <a:pt x="0" y="172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995" y="6363536"/>
            <a:ext cx="233045" cy="58419"/>
          </a:xfrm>
          <a:custGeom>
            <a:avLst/>
            <a:gdLst/>
            <a:ahLst/>
            <a:cxnLst/>
            <a:rect l="l" t="t" r="r" b="b"/>
            <a:pathLst>
              <a:path w="233044" h="58420">
                <a:moveTo>
                  <a:pt x="0" y="58420"/>
                </a:moveTo>
                <a:lnTo>
                  <a:pt x="232498" y="58420"/>
                </a:lnTo>
                <a:lnTo>
                  <a:pt x="232498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995" y="6244156"/>
            <a:ext cx="65405" cy="119380"/>
          </a:xfrm>
          <a:custGeom>
            <a:avLst/>
            <a:gdLst/>
            <a:ahLst/>
            <a:cxnLst/>
            <a:rect l="l" t="t" r="r" b="b"/>
            <a:pathLst>
              <a:path w="65404" h="119379">
                <a:moveTo>
                  <a:pt x="0" y="119379"/>
                </a:moveTo>
                <a:lnTo>
                  <a:pt x="65176" y="119379"/>
                </a:lnTo>
                <a:lnTo>
                  <a:pt x="65176" y="0"/>
                </a:ln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995" y="6183197"/>
            <a:ext cx="276860" cy="60960"/>
          </a:xfrm>
          <a:custGeom>
            <a:avLst/>
            <a:gdLst/>
            <a:ahLst/>
            <a:cxnLst/>
            <a:rect l="l" t="t" r="r" b="b"/>
            <a:pathLst>
              <a:path w="276859" h="60960">
                <a:moveTo>
                  <a:pt x="0" y="60959"/>
                </a:moveTo>
                <a:lnTo>
                  <a:pt x="276529" y="60959"/>
                </a:lnTo>
                <a:lnTo>
                  <a:pt x="27652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9734" y="6183101"/>
            <a:ext cx="408305" cy="411480"/>
          </a:xfrm>
          <a:custGeom>
            <a:avLst/>
            <a:gdLst/>
            <a:ahLst/>
            <a:cxnLst/>
            <a:rect l="l" t="t" r="r" b="b"/>
            <a:pathLst>
              <a:path w="408305" h="411479">
                <a:moveTo>
                  <a:pt x="234238" y="0"/>
                </a:moveTo>
                <a:lnTo>
                  <a:pt x="173774" y="0"/>
                </a:lnTo>
                <a:lnTo>
                  <a:pt x="0" y="410959"/>
                </a:lnTo>
                <a:lnTo>
                  <a:pt x="69849" y="410959"/>
                </a:lnTo>
                <a:lnTo>
                  <a:pt x="108026" y="317614"/>
                </a:lnTo>
                <a:lnTo>
                  <a:pt x="368551" y="317614"/>
                </a:lnTo>
                <a:lnTo>
                  <a:pt x="344470" y="260667"/>
                </a:lnTo>
                <a:lnTo>
                  <a:pt x="131495" y="260667"/>
                </a:lnTo>
                <a:lnTo>
                  <a:pt x="184340" y="132092"/>
                </a:lnTo>
                <a:lnTo>
                  <a:pt x="190997" y="114330"/>
                </a:lnTo>
                <a:lnTo>
                  <a:pt x="197107" y="97010"/>
                </a:lnTo>
                <a:lnTo>
                  <a:pt x="201678" y="83874"/>
                </a:lnTo>
                <a:lnTo>
                  <a:pt x="203720" y="78663"/>
                </a:lnTo>
                <a:lnTo>
                  <a:pt x="267504" y="78663"/>
                </a:lnTo>
                <a:lnTo>
                  <a:pt x="234238" y="0"/>
                </a:lnTo>
                <a:close/>
              </a:path>
              <a:path w="408305" h="411479">
                <a:moveTo>
                  <a:pt x="368551" y="317614"/>
                </a:moveTo>
                <a:lnTo>
                  <a:pt x="299999" y="317614"/>
                </a:lnTo>
                <a:lnTo>
                  <a:pt x="338162" y="410959"/>
                </a:lnTo>
                <a:lnTo>
                  <a:pt x="408025" y="410959"/>
                </a:lnTo>
                <a:lnTo>
                  <a:pt x="368551" y="317614"/>
                </a:lnTo>
                <a:close/>
              </a:path>
              <a:path w="408305" h="411479">
                <a:moveTo>
                  <a:pt x="267504" y="78663"/>
                </a:moveTo>
                <a:lnTo>
                  <a:pt x="204304" y="78663"/>
                </a:lnTo>
                <a:lnTo>
                  <a:pt x="206339" y="83874"/>
                </a:lnTo>
                <a:lnTo>
                  <a:pt x="210907" y="97010"/>
                </a:lnTo>
                <a:lnTo>
                  <a:pt x="217015" y="114330"/>
                </a:lnTo>
                <a:lnTo>
                  <a:pt x="223672" y="132092"/>
                </a:lnTo>
                <a:lnTo>
                  <a:pt x="276517" y="260667"/>
                </a:lnTo>
                <a:lnTo>
                  <a:pt x="344470" y="260667"/>
                </a:lnTo>
                <a:lnTo>
                  <a:pt x="267504" y="78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5406" y="6174875"/>
            <a:ext cx="316230" cy="427990"/>
          </a:xfrm>
          <a:custGeom>
            <a:avLst/>
            <a:gdLst/>
            <a:ahLst/>
            <a:cxnLst/>
            <a:rect l="l" t="t" r="r" b="b"/>
            <a:pathLst>
              <a:path w="316230" h="427990">
                <a:moveTo>
                  <a:pt x="62217" y="288264"/>
                </a:moveTo>
                <a:lnTo>
                  <a:pt x="0" y="305295"/>
                </a:lnTo>
                <a:lnTo>
                  <a:pt x="15274" y="345499"/>
                </a:lnTo>
                <a:lnTo>
                  <a:pt x="39653" y="379221"/>
                </a:lnTo>
                <a:lnTo>
                  <a:pt x="72656" y="405051"/>
                </a:lnTo>
                <a:lnTo>
                  <a:pt x="113802" y="421582"/>
                </a:lnTo>
                <a:lnTo>
                  <a:pt x="162610" y="427405"/>
                </a:lnTo>
                <a:lnTo>
                  <a:pt x="213719" y="421464"/>
                </a:lnTo>
                <a:lnTo>
                  <a:pt x="256118" y="404673"/>
                </a:lnTo>
                <a:lnTo>
                  <a:pt x="288287" y="378582"/>
                </a:lnTo>
                <a:lnTo>
                  <a:pt x="293901" y="369277"/>
                </a:lnTo>
                <a:lnTo>
                  <a:pt x="164960" y="369277"/>
                </a:lnTo>
                <a:lnTo>
                  <a:pt x="124966" y="362647"/>
                </a:lnTo>
                <a:lnTo>
                  <a:pt x="94219" y="344844"/>
                </a:lnTo>
                <a:lnTo>
                  <a:pt x="73157" y="319005"/>
                </a:lnTo>
                <a:lnTo>
                  <a:pt x="62217" y="288264"/>
                </a:lnTo>
                <a:close/>
              </a:path>
              <a:path w="316230" h="427990">
                <a:moveTo>
                  <a:pt x="159092" y="0"/>
                </a:moveTo>
                <a:lnTo>
                  <a:pt x="100585" y="8981"/>
                </a:lnTo>
                <a:lnTo>
                  <a:pt x="54300" y="33539"/>
                </a:lnTo>
                <a:lnTo>
                  <a:pt x="23867" y="70096"/>
                </a:lnTo>
                <a:lnTo>
                  <a:pt x="12915" y="115074"/>
                </a:lnTo>
                <a:lnTo>
                  <a:pt x="23850" y="160319"/>
                </a:lnTo>
                <a:lnTo>
                  <a:pt x="51515" y="191252"/>
                </a:lnTo>
                <a:lnTo>
                  <a:pt x="88209" y="211836"/>
                </a:lnTo>
                <a:lnTo>
                  <a:pt x="126225" y="226034"/>
                </a:lnTo>
                <a:lnTo>
                  <a:pt x="169731" y="239682"/>
                </a:lnTo>
                <a:lnTo>
                  <a:pt x="208781" y="254655"/>
                </a:lnTo>
                <a:lnTo>
                  <a:pt x="236935" y="275574"/>
                </a:lnTo>
                <a:lnTo>
                  <a:pt x="247751" y="307060"/>
                </a:lnTo>
                <a:lnTo>
                  <a:pt x="242164" y="331639"/>
                </a:lnTo>
                <a:lnTo>
                  <a:pt x="225953" y="351375"/>
                </a:lnTo>
                <a:lnTo>
                  <a:pt x="199943" y="364508"/>
                </a:lnTo>
                <a:lnTo>
                  <a:pt x="164960" y="369277"/>
                </a:lnTo>
                <a:lnTo>
                  <a:pt x="293901" y="369277"/>
                </a:lnTo>
                <a:lnTo>
                  <a:pt x="308705" y="344740"/>
                </a:lnTo>
                <a:lnTo>
                  <a:pt x="315849" y="304698"/>
                </a:lnTo>
                <a:lnTo>
                  <a:pt x="303465" y="255453"/>
                </a:lnTo>
                <a:lnTo>
                  <a:pt x="271819" y="220679"/>
                </a:lnTo>
                <a:lnTo>
                  <a:pt x="229164" y="196800"/>
                </a:lnTo>
                <a:lnTo>
                  <a:pt x="183756" y="180238"/>
                </a:lnTo>
                <a:lnTo>
                  <a:pt x="145133" y="168104"/>
                </a:lnTo>
                <a:lnTo>
                  <a:pt x="111685" y="154484"/>
                </a:lnTo>
                <a:lnTo>
                  <a:pt x="88146" y="136570"/>
                </a:lnTo>
                <a:lnTo>
                  <a:pt x="79248" y="111556"/>
                </a:lnTo>
                <a:lnTo>
                  <a:pt x="84825" y="89061"/>
                </a:lnTo>
                <a:lnTo>
                  <a:pt x="100530" y="71629"/>
                </a:lnTo>
                <a:lnTo>
                  <a:pt x="124821" y="60362"/>
                </a:lnTo>
                <a:lnTo>
                  <a:pt x="156159" y="56362"/>
                </a:lnTo>
                <a:lnTo>
                  <a:pt x="282102" y="56362"/>
                </a:lnTo>
                <a:lnTo>
                  <a:pt x="257727" y="30824"/>
                </a:lnTo>
                <a:lnTo>
                  <a:pt x="212814" y="8091"/>
                </a:lnTo>
                <a:lnTo>
                  <a:pt x="159092" y="0"/>
                </a:lnTo>
                <a:close/>
              </a:path>
              <a:path w="316230" h="427990">
                <a:moveTo>
                  <a:pt x="282102" y="56362"/>
                </a:moveTo>
                <a:lnTo>
                  <a:pt x="156159" y="56362"/>
                </a:lnTo>
                <a:lnTo>
                  <a:pt x="187815" y="61114"/>
                </a:lnTo>
                <a:lnTo>
                  <a:pt x="215234" y="75003"/>
                </a:lnTo>
                <a:lnTo>
                  <a:pt x="236160" y="97478"/>
                </a:lnTo>
                <a:lnTo>
                  <a:pt x="248335" y="127990"/>
                </a:lnTo>
                <a:lnTo>
                  <a:pt x="310565" y="110959"/>
                </a:lnTo>
                <a:lnTo>
                  <a:pt x="291191" y="65885"/>
                </a:lnTo>
                <a:lnTo>
                  <a:pt x="282102" y="56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2735" y="6244159"/>
            <a:ext cx="64769" cy="350520"/>
          </a:xfrm>
          <a:custGeom>
            <a:avLst/>
            <a:gdLst/>
            <a:ahLst/>
            <a:cxnLst/>
            <a:rect l="l" t="t" r="r" b="b"/>
            <a:pathLst>
              <a:path w="64769" h="350520">
                <a:moveTo>
                  <a:pt x="64592" y="0"/>
                </a:moveTo>
                <a:lnTo>
                  <a:pt x="0" y="0"/>
                </a:lnTo>
                <a:lnTo>
                  <a:pt x="0" y="349910"/>
                </a:lnTo>
                <a:lnTo>
                  <a:pt x="64592" y="349910"/>
                </a:lnTo>
                <a:lnTo>
                  <a:pt x="64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0046" y="6183097"/>
            <a:ext cx="330835" cy="61594"/>
          </a:xfrm>
          <a:custGeom>
            <a:avLst/>
            <a:gdLst/>
            <a:ahLst/>
            <a:cxnLst/>
            <a:rect l="l" t="t" r="r" b="b"/>
            <a:pathLst>
              <a:path w="330835" h="61595">
                <a:moveTo>
                  <a:pt x="330542" y="0"/>
                </a:moveTo>
                <a:lnTo>
                  <a:pt x="0" y="0"/>
                </a:lnTo>
                <a:lnTo>
                  <a:pt x="0" y="61061"/>
                </a:lnTo>
                <a:lnTo>
                  <a:pt x="330542" y="61061"/>
                </a:lnTo>
                <a:lnTo>
                  <a:pt x="330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519" y="6653598"/>
            <a:ext cx="251460" cy="302895"/>
          </a:xfrm>
          <a:custGeom>
            <a:avLst/>
            <a:gdLst/>
            <a:ahLst/>
            <a:cxnLst/>
            <a:rect l="l" t="t" r="r" b="b"/>
            <a:pathLst>
              <a:path w="251459" h="302895">
                <a:moveTo>
                  <a:pt x="88963" y="0"/>
                </a:moveTo>
                <a:lnTo>
                  <a:pt x="50081" y="10051"/>
                </a:lnTo>
                <a:lnTo>
                  <a:pt x="24369" y="38849"/>
                </a:lnTo>
                <a:lnTo>
                  <a:pt x="19291" y="65201"/>
                </a:lnTo>
                <a:lnTo>
                  <a:pt x="21487" y="78353"/>
                </a:lnTo>
                <a:lnTo>
                  <a:pt x="28074" y="93027"/>
                </a:lnTo>
                <a:lnTo>
                  <a:pt x="39056" y="109225"/>
                </a:lnTo>
                <a:lnTo>
                  <a:pt x="54432" y="126949"/>
                </a:lnTo>
                <a:lnTo>
                  <a:pt x="30619" y="147075"/>
                </a:lnTo>
                <a:lnTo>
                  <a:pt x="13609" y="168441"/>
                </a:lnTo>
                <a:lnTo>
                  <a:pt x="3402" y="191048"/>
                </a:lnTo>
                <a:lnTo>
                  <a:pt x="0" y="214896"/>
                </a:lnTo>
                <a:lnTo>
                  <a:pt x="1738" y="233272"/>
                </a:lnTo>
                <a:lnTo>
                  <a:pt x="27825" y="278472"/>
                </a:lnTo>
                <a:lnTo>
                  <a:pt x="75203" y="301334"/>
                </a:lnTo>
                <a:lnTo>
                  <a:pt x="94043" y="302856"/>
                </a:lnTo>
                <a:lnTo>
                  <a:pt x="119637" y="299873"/>
                </a:lnTo>
                <a:lnTo>
                  <a:pt x="143402" y="290922"/>
                </a:lnTo>
                <a:lnTo>
                  <a:pt x="165338" y="276003"/>
                </a:lnTo>
                <a:lnTo>
                  <a:pt x="170186" y="270967"/>
                </a:lnTo>
                <a:lnTo>
                  <a:pt x="98310" y="270967"/>
                </a:lnTo>
                <a:lnTo>
                  <a:pt x="85460" y="270028"/>
                </a:lnTo>
                <a:lnTo>
                  <a:pt x="45442" y="247365"/>
                </a:lnTo>
                <a:lnTo>
                  <a:pt x="34925" y="213893"/>
                </a:lnTo>
                <a:lnTo>
                  <a:pt x="37629" y="196486"/>
                </a:lnTo>
                <a:lnTo>
                  <a:pt x="45743" y="180020"/>
                </a:lnTo>
                <a:lnTo>
                  <a:pt x="59265" y="164496"/>
                </a:lnTo>
                <a:lnTo>
                  <a:pt x="78193" y="149910"/>
                </a:lnTo>
                <a:lnTo>
                  <a:pt x="124648" y="149910"/>
                </a:lnTo>
                <a:lnTo>
                  <a:pt x="108661" y="134061"/>
                </a:lnTo>
                <a:lnTo>
                  <a:pt x="131062" y="116885"/>
                </a:lnTo>
                <a:lnTo>
                  <a:pt x="135107" y="112534"/>
                </a:lnTo>
                <a:lnTo>
                  <a:pt x="85712" y="112534"/>
                </a:lnTo>
                <a:lnTo>
                  <a:pt x="78552" y="105819"/>
                </a:lnTo>
                <a:lnTo>
                  <a:pt x="54902" y="71652"/>
                </a:lnTo>
                <a:lnTo>
                  <a:pt x="54229" y="65201"/>
                </a:lnTo>
                <a:lnTo>
                  <a:pt x="56350" y="50364"/>
                </a:lnTo>
                <a:lnTo>
                  <a:pt x="62712" y="39763"/>
                </a:lnTo>
                <a:lnTo>
                  <a:pt x="73313" y="33401"/>
                </a:lnTo>
                <a:lnTo>
                  <a:pt x="88150" y="31280"/>
                </a:lnTo>
                <a:lnTo>
                  <a:pt x="150155" y="31280"/>
                </a:lnTo>
                <a:lnTo>
                  <a:pt x="147976" y="27573"/>
                </a:lnTo>
                <a:lnTo>
                  <a:pt x="138734" y="17665"/>
                </a:lnTo>
                <a:lnTo>
                  <a:pt x="128080" y="9938"/>
                </a:lnTo>
                <a:lnTo>
                  <a:pt x="116235" y="4418"/>
                </a:lnTo>
                <a:lnTo>
                  <a:pt x="103196" y="1104"/>
                </a:lnTo>
                <a:lnTo>
                  <a:pt x="88963" y="0"/>
                </a:lnTo>
                <a:close/>
              </a:path>
              <a:path w="251459" h="302895">
                <a:moveTo>
                  <a:pt x="232815" y="255117"/>
                </a:moveTo>
                <a:lnTo>
                  <a:pt x="185445" y="255117"/>
                </a:lnTo>
                <a:lnTo>
                  <a:pt x="227495" y="296760"/>
                </a:lnTo>
                <a:lnTo>
                  <a:pt x="251053" y="273202"/>
                </a:lnTo>
                <a:lnTo>
                  <a:pt x="232815" y="255117"/>
                </a:lnTo>
                <a:close/>
              </a:path>
              <a:path w="251459" h="302895">
                <a:moveTo>
                  <a:pt x="124648" y="149910"/>
                </a:moveTo>
                <a:lnTo>
                  <a:pt x="78193" y="149910"/>
                </a:lnTo>
                <a:lnTo>
                  <a:pt x="161480" y="232575"/>
                </a:lnTo>
                <a:lnTo>
                  <a:pt x="147323" y="249369"/>
                </a:lnTo>
                <a:lnTo>
                  <a:pt x="132076" y="261367"/>
                </a:lnTo>
                <a:lnTo>
                  <a:pt x="115739" y="268567"/>
                </a:lnTo>
                <a:lnTo>
                  <a:pt x="98310" y="270967"/>
                </a:lnTo>
                <a:lnTo>
                  <a:pt x="170186" y="270967"/>
                </a:lnTo>
                <a:lnTo>
                  <a:pt x="185445" y="255117"/>
                </a:lnTo>
                <a:lnTo>
                  <a:pt x="232815" y="255117"/>
                </a:lnTo>
                <a:lnTo>
                  <a:pt x="204139" y="226682"/>
                </a:lnTo>
                <a:lnTo>
                  <a:pt x="213036" y="207046"/>
                </a:lnTo>
                <a:lnTo>
                  <a:pt x="213408" y="205765"/>
                </a:lnTo>
                <a:lnTo>
                  <a:pt x="180987" y="205765"/>
                </a:lnTo>
                <a:lnTo>
                  <a:pt x="124648" y="149910"/>
                </a:lnTo>
                <a:close/>
              </a:path>
              <a:path w="251459" h="302895">
                <a:moveTo>
                  <a:pt x="224650" y="134264"/>
                </a:moveTo>
                <a:lnTo>
                  <a:pt x="193573" y="134264"/>
                </a:lnTo>
                <a:lnTo>
                  <a:pt x="192785" y="156027"/>
                </a:lnTo>
                <a:lnTo>
                  <a:pt x="190423" y="175196"/>
                </a:lnTo>
                <a:lnTo>
                  <a:pt x="186490" y="191775"/>
                </a:lnTo>
                <a:lnTo>
                  <a:pt x="180987" y="205765"/>
                </a:lnTo>
                <a:lnTo>
                  <a:pt x="213408" y="205765"/>
                </a:lnTo>
                <a:lnTo>
                  <a:pt x="219419" y="185097"/>
                </a:lnTo>
                <a:lnTo>
                  <a:pt x="223290" y="160836"/>
                </a:lnTo>
                <a:lnTo>
                  <a:pt x="224650" y="134264"/>
                </a:lnTo>
                <a:close/>
              </a:path>
              <a:path w="251459" h="302895">
                <a:moveTo>
                  <a:pt x="150155" y="31280"/>
                </a:moveTo>
                <a:lnTo>
                  <a:pt x="88150" y="31280"/>
                </a:lnTo>
                <a:lnTo>
                  <a:pt x="95810" y="31844"/>
                </a:lnTo>
                <a:lnTo>
                  <a:pt x="102749" y="33539"/>
                </a:lnTo>
                <a:lnTo>
                  <a:pt x="124714" y="65201"/>
                </a:lnTo>
                <a:lnTo>
                  <a:pt x="123939" y="72742"/>
                </a:lnTo>
                <a:lnTo>
                  <a:pt x="94384" y="107136"/>
                </a:lnTo>
                <a:lnTo>
                  <a:pt x="85712" y="112534"/>
                </a:lnTo>
                <a:lnTo>
                  <a:pt x="135107" y="112534"/>
                </a:lnTo>
                <a:lnTo>
                  <a:pt x="147059" y="99683"/>
                </a:lnTo>
                <a:lnTo>
                  <a:pt x="156656" y="82456"/>
                </a:lnTo>
                <a:lnTo>
                  <a:pt x="159854" y="65201"/>
                </a:lnTo>
                <a:lnTo>
                  <a:pt x="158536" y="51355"/>
                </a:lnTo>
                <a:lnTo>
                  <a:pt x="154576" y="38800"/>
                </a:lnTo>
                <a:lnTo>
                  <a:pt x="150155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7962" y="682999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4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873" y="680903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31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7962" y="6704263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46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873" y="6682674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5922" y="0"/>
                </a:lnTo>
              </a:path>
            </a:pathLst>
          </a:custGeom>
          <a:ln w="431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4508" y="6661002"/>
            <a:ext cx="245110" cy="297180"/>
          </a:xfrm>
          <a:custGeom>
            <a:avLst/>
            <a:gdLst/>
            <a:ahLst/>
            <a:cxnLst/>
            <a:rect l="l" t="t" r="r" b="b"/>
            <a:pathLst>
              <a:path w="245109" h="297179">
                <a:moveTo>
                  <a:pt x="46177" y="0"/>
                </a:moveTo>
                <a:lnTo>
                  <a:pt x="0" y="0"/>
                </a:lnTo>
                <a:lnTo>
                  <a:pt x="0" y="167640"/>
                </a:lnTo>
                <a:lnTo>
                  <a:pt x="8345" y="223302"/>
                </a:lnTo>
                <a:lnTo>
                  <a:pt x="32445" y="263836"/>
                </a:lnTo>
                <a:lnTo>
                  <a:pt x="70894" y="288615"/>
                </a:lnTo>
                <a:lnTo>
                  <a:pt x="122288" y="297014"/>
                </a:lnTo>
                <a:lnTo>
                  <a:pt x="173754" y="288615"/>
                </a:lnTo>
                <a:lnTo>
                  <a:pt x="212351" y="263836"/>
                </a:lnTo>
                <a:lnTo>
                  <a:pt x="218136" y="254165"/>
                </a:lnTo>
                <a:lnTo>
                  <a:pt x="122288" y="254165"/>
                </a:lnTo>
                <a:lnTo>
                  <a:pt x="89162" y="248827"/>
                </a:lnTo>
                <a:lnTo>
                  <a:pt x="65358" y="232686"/>
                </a:lnTo>
                <a:lnTo>
                  <a:pt x="50991" y="205548"/>
                </a:lnTo>
                <a:lnTo>
                  <a:pt x="46229" y="167640"/>
                </a:lnTo>
                <a:lnTo>
                  <a:pt x="46177" y="0"/>
                </a:lnTo>
                <a:close/>
              </a:path>
              <a:path w="245109" h="297179">
                <a:moveTo>
                  <a:pt x="245008" y="0"/>
                </a:moveTo>
                <a:lnTo>
                  <a:pt x="199250" y="0"/>
                </a:lnTo>
                <a:lnTo>
                  <a:pt x="199196" y="167640"/>
                </a:lnTo>
                <a:lnTo>
                  <a:pt x="194363" y="205548"/>
                </a:lnTo>
                <a:lnTo>
                  <a:pt x="179805" y="232686"/>
                </a:lnTo>
                <a:lnTo>
                  <a:pt x="155728" y="248827"/>
                </a:lnTo>
                <a:lnTo>
                  <a:pt x="122288" y="254165"/>
                </a:lnTo>
                <a:lnTo>
                  <a:pt x="218136" y="254165"/>
                </a:lnTo>
                <a:lnTo>
                  <a:pt x="236597" y="223302"/>
                </a:lnTo>
                <a:lnTo>
                  <a:pt x="245008" y="167640"/>
                </a:lnTo>
                <a:lnTo>
                  <a:pt x="24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9868" y="6661002"/>
            <a:ext cx="246379" cy="291465"/>
          </a:xfrm>
          <a:custGeom>
            <a:avLst/>
            <a:gdLst/>
            <a:ahLst/>
            <a:cxnLst/>
            <a:rect l="l" t="t" r="r" b="b"/>
            <a:pathLst>
              <a:path w="246380" h="291465">
                <a:moveTo>
                  <a:pt x="43256" y="0"/>
                </a:moveTo>
                <a:lnTo>
                  <a:pt x="0" y="0"/>
                </a:lnTo>
                <a:lnTo>
                  <a:pt x="0" y="291185"/>
                </a:lnTo>
                <a:lnTo>
                  <a:pt x="46164" y="291185"/>
                </a:lnTo>
                <a:lnTo>
                  <a:pt x="46039" y="143510"/>
                </a:lnTo>
                <a:lnTo>
                  <a:pt x="45976" y="131471"/>
                </a:lnTo>
                <a:lnTo>
                  <a:pt x="45538" y="99058"/>
                </a:lnTo>
                <a:lnTo>
                  <a:pt x="45291" y="83465"/>
                </a:lnTo>
                <a:lnTo>
                  <a:pt x="45339" y="76542"/>
                </a:lnTo>
                <a:lnTo>
                  <a:pt x="100270" y="76542"/>
                </a:lnTo>
                <a:lnTo>
                  <a:pt x="43256" y="0"/>
                </a:lnTo>
                <a:close/>
              </a:path>
              <a:path w="246380" h="291465">
                <a:moveTo>
                  <a:pt x="100270" y="76542"/>
                </a:moveTo>
                <a:lnTo>
                  <a:pt x="45745" y="76542"/>
                </a:lnTo>
                <a:lnTo>
                  <a:pt x="50291" y="82750"/>
                </a:lnTo>
                <a:lnTo>
                  <a:pt x="78101" y="121993"/>
                </a:lnTo>
                <a:lnTo>
                  <a:pt x="96913" y="148082"/>
                </a:lnTo>
                <a:lnTo>
                  <a:pt x="202984" y="291185"/>
                </a:lnTo>
                <a:lnTo>
                  <a:pt x="246253" y="291185"/>
                </a:lnTo>
                <a:lnTo>
                  <a:pt x="246253" y="212559"/>
                </a:lnTo>
                <a:lnTo>
                  <a:pt x="200494" y="212559"/>
                </a:lnTo>
                <a:lnTo>
                  <a:pt x="195379" y="205748"/>
                </a:lnTo>
                <a:lnTo>
                  <a:pt x="166740" y="166230"/>
                </a:lnTo>
                <a:lnTo>
                  <a:pt x="150152" y="143510"/>
                </a:lnTo>
                <a:lnTo>
                  <a:pt x="100270" y="76542"/>
                </a:lnTo>
                <a:close/>
              </a:path>
              <a:path w="246380" h="291465">
                <a:moveTo>
                  <a:pt x="246253" y="0"/>
                </a:moveTo>
                <a:lnTo>
                  <a:pt x="200075" y="0"/>
                </a:lnTo>
                <a:lnTo>
                  <a:pt x="200187" y="143510"/>
                </a:lnTo>
                <a:lnTo>
                  <a:pt x="200265" y="157111"/>
                </a:lnTo>
                <a:lnTo>
                  <a:pt x="200652" y="185421"/>
                </a:lnTo>
                <a:lnTo>
                  <a:pt x="200959" y="205151"/>
                </a:lnTo>
                <a:lnTo>
                  <a:pt x="200914" y="212559"/>
                </a:lnTo>
                <a:lnTo>
                  <a:pt x="246253" y="212559"/>
                </a:lnTo>
                <a:lnTo>
                  <a:pt x="246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0680" y="6873883"/>
            <a:ext cx="66675" cy="77470"/>
          </a:xfrm>
          <a:custGeom>
            <a:avLst/>
            <a:gdLst/>
            <a:ahLst/>
            <a:cxnLst/>
            <a:rect l="l" t="t" r="r" b="b"/>
            <a:pathLst>
              <a:path w="66675" h="77470">
                <a:moveTo>
                  <a:pt x="0" y="77470"/>
                </a:moveTo>
                <a:lnTo>
                  <a:pt x="66535" y="77470"/>
                </a:lnTo>
                <a:lnTo>
                  <a:pt x="66535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90680" y="6810383"/>
            <a:ext cx="189865" cy="63500"/>
          </a:xfrm>
          <a:custGeom>
            <a:avLst/>
            <a:gdLst/>
            <a:ahLst/>
            <a:cxnLst/>
            <a:rect l="l" t="t" r="r" b="b"/>
            <a:pathLst>
              <a:path w="189864" h="63500">
                <a:moveTo>
                  <a:pt x="0" y="63500"/>
                </a:moveTo>
                <a:lnTo>
                  <a:pt x="189737" y="63500"/>
                </a:lnTo>
                <a:lnTo>
                  <a:pt x="189737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0680" y="6732913"/>
            <a:ext cx="66675" cy="77470"/>
          </a:xfrm>
          <a:custGeom>
            <a:avLst/>
            <a:gdLst/>
            <a:ahLst/>
            <a:cxnLst/>
            <a:rect l="l" t="t" r="r" b="b"/>
            <a:pathLst>
              <a:path w="66675" h="77470">
                <a:moveTo>
                  <a:pt x="0" y="77470"/>
                </a:moveTo>
                <a:lnTo>
                  <a:pt x="66535" y="77470"/>
                </a:lnTo>
                <a:lnTo>
                  <a:pt x="66535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3895" y="6873413"/>
            <a:ext cx="66675" cy="78105"/>
          </a:xfrm>
          <a:custGeom>
            <a:avLst/>
            <a:gdLst/>
            <a:ahLst/>
            <a:cxnLst/>
            <a:rect l="l" t="t" r="r" b="b"/>
            <a:pathLst>
              <a:path w="66675" h="78104">
                <a:moveTo>
                  <a:pt x="66522" y="0"/>
                </a:moveTo>
                <a:lnTo>
                  <a:pt x="0" y="0"/>
                </a:lnTo>
                <a:lnTo>
                  <a:pt x="0" y="77939"/>
                </a:lnTo>
                <a:lnTo>
                  <a:pt x="66522" y="77939"/>
                </a:lnTo>
                <a:lnTo>
                  <a:pt x="66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3895" y="6732392"/>
            <a:ext cx="66675" cy="78105"/>
          </a:xfrm>
          <a:custGeom>
            <a:avLst/>
            <a:gdLst/>
            <a:ahLst/>
            <a:cxnLst/>
            <a:rect l="l" t="t" r="r" b="b"/>
            <a:pathLst>
              <a:path w="66675" h="78104">
                <a:moveTo>
                  <a:pt x="66522" y="0"/>
                </a:moveTo>
                <a:lnTo>
                  <a:pt x="0" y="0"/>
                </a:lnTo>
                <a:lnTo>
                  <a:pt x="0" y="77647"/>
                </a:lnTo>
                <a:lnTo>
                  <a:pt x="66522" y="77647"/>
                </a:lnTo>
                <a:lnTo>
                  <a:pt x="66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06661" y="6732389"/>
            <a:ext cx="210185" cy="219075"/>
          </a:xfrm>
          <a:custGeom>
            <a:avLst/>
            <a:gdLst/>
            <a:ahLst/>
            <a:cxnLst/>
            <a:rect l="l" t="t" r="r" b="b"/>
            <a:pathLst>
              <a:path w="210185" h="219075">
                <a:moveTo>
                  <a:pt x="96875" y="0"/>
                </a:moveTo>
                <a:lnTo>
                  <a:pt x="0" y="0"/>
                </a:lnTo>
                <a:lnTo>
                  <a:pt x="0" y="218973"/>
                </a:lnTo>
                <a:lnTo>
                  <a:pt x="96875" y="218973"/>
                </a:lnTo>
                <a:lnTo>
                  <a:pt x="142122" y="210852"/>
                </a:lnTo>
                <a:lnTo>
                  <a:pt x="177869" y="188266"/>
                </a:lnTo>
                <a:lnTo>
                  <a:pt x="200175" y="155600"/>
                </a:lnTo>
                <a:lnTo>
                  <a:pt x="66522" y="155600"/>
                </a:lnTo>
                <a:lnTo>
                  <a:pt x="66522" y="63398"/>
                </a:lnTo>
                <a:lnTo>
                  <a:pt x="199044" y="63398"/>
                </a:lnTo>
                <a:lnTo>
                  <a:pt x="177469" y="31588"/>
                </a:lnTo>
                <a:lnTo>
                  <a:pt x="141672" y="8396"/>
                </a:lnTo>
                <a:lnTo>
                  <a:pt x="96875" y="0"/>
                </a:lnTo>
                <a:close/>
              </a:path>
              <a:path w="210185" h="219075">
                <a:moveTo>
                  <a:pt x="199044" y="63398"/>
                </a:moveTo>
                <a:lnTo>
                  <a:pt x="96875" y="63398"/>
                </a:lnTo>
                <a:lnTo>
                  <a:pt x="113115" y="66398"/>
                </a:lnTo>
                <a:lnTo>
                  <a:pt x="127334" y="75312"/>
                </a:lnTo>
                <a:lnTo>
                  <a:pt x="137418" y="90010"/>
                </a:lnTo>
                <a:lnTo>
                  <a:pt x="141249" y="110363"/>
                </a:lnTo>
                <a:lnTo>
                  <a:pt x="137321" y="130547"/>
                </a:lnTo>
                <a:lnTo>
                  <a:pt x="127077" y="144640"/>
                </a:lnTo>
                <a:lnTo>
                  <a:pt x="112826" y="152904"/>
                </a:lnTo>
                <a:lnTo>
                  <a:pt x="96875" y="155600"/>
                </a:lnTo>
                <a:lnTo>
                  <a:pt x="200175" y="155600"/>
                </a:lnTo>
                <a:lnTo>
                  <a:pt x="201349" y="153881"/>
                </a:lnTo>
                <a:lnTo>
                  <a:pt x="209791" y="110363"/>
                </a:lnTo>
                <a:lnTo>
                  <a:pt x="201199" y="66576"/>
                </a:lnTo>
                <a:lnTo>
                  <a:pt x="199044" y="63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0929" y="2720917"/>
            <a:ext cx="4427220" cy="4516755"/>
          </a:xfrm>
          <a:custGeom>
            <a:avLst/>
            <a:gdLst/>
            <a:ahLst/>
            <a:cxnLst/>
            <a:rect l="l" t="t" r="r" b="b"/>
            <a:pathLst>
              <a:path w="4427220" h="4516755">
                <a:moveTo>
                  <a:pt x="3716985" y="0"/>
                </a:moveTo>
                <a:lnTo>
                  <a:pt x="0" y="0"/>
                </a:lnTo>
                <a:lnTo>
                  <a:pt x="0" y="4148721"/>
                </a:lnTo>
                <a:lnTo>
                  <a:pt x="4427067" y="4516742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999" y="2322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4678" y="2842871"/>
            <a:ext cx="3524250" cy="377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5" dirty="0">
                <a:solidFill>
                  <a:srgbClr val="E7863C"/>
                </a:solidFill>
                <a:latin typeface="Arial Unicode MS"/>
                <a:cs typeface="Arial Unicode MS"/>
              </a:rPr>
              <a:t>МИР</a:t>
            </a:r>
            <a:r>
              <a:rPr sz="2500" spc="-12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500" spc="-80" dirty="0">
                <a:solidFill>
                  <a:srgbClr val="E7863C"/>
                </a:solidFill>
                <a:latin typeface="Arial Unicode MS"/>
                <a:cs typeface="Arial Unicode MS"/>
              </a:rPr>
              <a:t>ПАРУСОВ</a:t>
            </a:r>
            <a:endParaRPr sz="2500">
              <a:latin typeface="Arial Unicode MS"/>
              <a:cs typeface="Arial Unicode MS"/>
            </a:endParaRPr>
          </a:p>
          <a:p>
            <a:pPr marL="12700" marR="238760">
              <a:lnSpc>
                <a:spcPct val="100000"/>
              </a:lnSpc>
              <a:spcBef>
                <a:spcPts val="1500"/>
              </a:spcBef>
            </a:pPr>
            <a:r>
              <a:rPr sz="1600" spc="35" dirty="0">
                <a:solidFill>
                  <a:srgbClr val="121212"/>
                </a:solidFill>
                <a:latin typeface="Arial Unicode MS"/>
                <a:cs typeface="Arial Unicode MS"/>
              </a:rPr>
              <a:t>Яхтинг </a:t>
            </a:r>
            <a:r>
              <a:rPr sz="1600" dirty="0">
                <a:solidFill>
                  <a:srgbClr val="121212"/>
                </a:solidFill>
                <a:latin typeface="Arial Unicode MS"/>
                <a:cs typeface="Arial Unicode MS"/>
              </a:rPr>
              <a:t>– </a:t>
            </a:r>
            <a:r>
              <a:rPr sz="1600" spc="20" dirty="0">
                <a:solidFill>
                  <a:srgbClr val="121212"/>
                </a:solidFill>
                <a:latin typeface="Arial Unicode MS"/>
                <a:cs typeface="Arial Unicode MS"/>
              </a:rPr>
              <a:t>это </a:t>
            </a:r>
            <a:r>
              <a:rPr sz="16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не </a:t>
            </a:r>
            <a:r>
              <a:rPr sz="16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просто </a:t>
            </a:r>
            <a:r>
              <a:rPr sz="16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спорт,  </a:t>
            </a:r>
            <a:r>
              <a:rPr sz="1600" spc="20" dirty="0">
                <a:solidFill>
                  <a:srgbClr val="121212"/>
                </a:solidFill>
                <a:latin typeface="Arial Unicode MS"/>
                <a:cs typeface="Arial Unicode MS"/>
              </a:rPr>
              <a:t>это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определенный </a:t>
            </a:r>
            <a:r>
              <a:rPr sz="16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стиль </a:t>
            </a:r>
            <a:r>
              <a:rPr sz="1600" spc="80" dirty="0">
                <a:solidFill>
                  <a:srgbClr val="121212"/>
                </a:solidFill>
                <a:latin typeface="Arial Unicode MS"/>
                <a:cs typeface="Arial Unicode MS"/>
              </a:rPr>
              <a:t>жизни.  </a:t>
            </a:r>
            <a:r>
              <a:rPr sz="16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Программа </a:t>
            </a:r>
            <a:r>
              <a:rPr sz="1600" spc="20" dirty="0">
                <a:solidFill>
                  <a:srgbClr val="121212"/>
                </a:solidFill>
                <a:latin typeface="Arial Unicode MS"/>
                <a:cs typeface="Arial Unicode MS"/>
              </a:rPr>
              <a:t>МИР </a:t>
            </a:r>
            <a:r>
              <a:rPr sz="1600" spc="-50" dirty="0">
                <a:solidFill>
                  <a:srgbClr val="121212"/>
                </a:solidFill>
                <a:latin typeface="Arial Unicode MS"/>
                <a:cs typeface="Arial Unicode MS"/>
              </a:rPr>
              <a:t>ПАРУСОВ  </a:t>
            </a:r>
            <a:r>
              <a:rPr sz="16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предоставит </a:t>
            </a:r>
            <a:r>
              <a:rPr sz="16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вам </a:t>
            </a:r>
            <a:r>
              <a:rPr sz="16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возможность  </a:t>
            </a:r>
            <a:r>
              <a:rPr sz="1600" spc="35" dirty="0">
                <a:solidFill>
                  <a:srgbClr val="121212"/>
                </a:solidFill>
                <a:latin typeface="Arial Unicode MS"/>
                <a:cs typeface="Arial Unicode MS"/>
              </a:rPr>
              <a:t>оказаться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600" spc="45" dirty="0">
                <a:solidFill>
                  <a:srgbClr val="121212"/>
                </a:solidFill>
                <a:latin typeface="Arial Unicode MS"/>
                <a:cs typeface="Arial Unicode MS"/>
              </a:rPr>
              <a:t>самой </a:t>
            </a:r>
            <a:r>
              <a:rPr sz="1600" spc="50" dirty="0">
                <a:solidFill>
                  <a:srgbClr val="121212"/>
                </a:solidFill>
                <a:latin typeface="Arial Unicode MS"/>
                <a:cs typeface="Arial Unicode MS"/>
              </a:rPr>
              <a:t>гуще</a:t>
            </a:r>
            <a:r>
              <a:rPr sz="1600" spc="-27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600" spc="55" dirty="0">
                <a:solidFill>
                  <a:srgbClr val="121212"/>
                </a:solidFill>
                <a:latin typeface="Arial Unicode MS"/>
                <a:cs typeface="Arial Unicode MS"/>
              </a:rPr>
              <a:t>событий</a:t>
            </a:r>
            <a:endParaRPr sz="16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600" spc="80" dirty="0">
                <a:solidFill>
                  <a:srgbClr val="121212"/>
                </a:solidFill>
                <a:latin typeface="Arial Unicode MS"/>
                <a:cs typeface="Arial Unicode MS"/>
              </a:rPr>
              <a:t>мирового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яхтенного </a:t>
            </a:r>
            <a:r>
              <a:rPr sz="1600" spc="114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парусного  </a:t>
            </a:r>
            <a:r>
              <a:rPr sz="16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спорта. </a:t>
            </a:r>
            <a:r>
              <a:rPr sz="1600" spc="45" dirty="0">
                <a:solidFill>
                  <a:srgbClr val="121212"/>
                </a:solidFill>
                <a:latin typeface="Arial Unicode MS"/>
                <a:cs typeface="Arial Unicode MS"/>
              </a:rPr>
              <a:t>Зрители </a:t>
            </a:r>
            <a:r>
              <a:rPr sz="1600" spc="30" dirty="0">
                <a:solidFill>
                  <a:srgbClr val="121212"/>
                </a:solidFill>
                <a:latin typeface="Arial Unicode MS"/>
                <a:cs typeface="Arial Unicode MS"/>
              </a:rPr>
              <a:t>увидят  </a:t>
            </a:r>
            <a:r>
              <a:rPr sz="1600" spc="65" dirty="0">
                <a:solidFill>
                  <a:srgbClr val="121212"/>
                </a:solidFill>
                <a:latin typeface="Arial Unicode MS"/>
                <a:cs typeface="Arial Unicode MS"/>
              </a:rPr>
              <a:t>зрелищные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соревнования </a:t>
            </a:r>
            <a:r>
              <a:rPr sz="16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на 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водных </a:t>
            </a:r>
            <a:r>
              <a:rPr sz="16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просторах, </a:t>
            </a:r>
            <a:r>
              <a:rPr sz="1600" spc="55" dirty="0">
                <a:solidFill>
                  <a:srgbClr val="121212"/>
                </a:solidFill>
                <a:latin typeface="Arial Unicode MS"/>
                <a:cs typeface="Arial Unicode MS"/>
              </a:rPr>
              <a:t>узнают</a:t>
            </a:r>
            <a:r>
              <a:rPr sz="1600" spc="-2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6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секреты 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хождения под </a:t>
            </a:r>
            <a:r>
              <a:rPr sz="16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парусом, </a:t>
            </a:r>
            <a:r>
              <a:rPr sz="16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побывают  на </a:t>
            </a:r>
            <a:r>
              <a:rPr sz="16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самых </a:t>
            </a:r>
            <a:r>
              <a:rPr sz="1600" spc="80" dirty="0">
                <a:solidFill>
                  <a:srgbClr val="121212"/>
                </a:solidFill>
                <a:latin typeface="Arial Unicode MS"/>
                <a:cs typeface="Arial Unicode MS"/>
              </a:rPr>
              <a:t>живописных</a:t>
            </a:r>
            <a:r>
              <a:rPr sz="1600" spc="-229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локациях</a:t>
            </a:r>
            <a:endParaRPr sz="1600">
              <a:latin typeface="Arial Unicode MS"/>
              <a:cs typeface="Arial Unicode MS"/>
            </a:endParaRPr>
          </a:p>
          <a:p>
            <a:pPr marL="12700" marR="92710">
              <a:lnSpc>
                <a:spcPct val="100000"/>
              </a:lnSpc>
            </a:pPr>
            <a:r>
              <a:rPr sz="1600" spc="114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6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станут </a:t>
            </a:r>
            <a:r>
              <a:rPr sz="1600" spc="55" dirty="0">
                <a:solidFill>
                  <a:srgbClr val="121212"/>
                </a:solidFill>
                <a:latin typeface="Arial Unicode MS"/>
                <a:cs typeface="Arial Unicode MS"/>
              </a:rPr>
              <a:t>частью загадочного </a:t>
            </a:r>
            <a:r>
              <a:rPr sz="1600" spc="114" dirty="0">
                <a:solidFill>
                  <a:srgbClr val="121212"/>
                </a:solidFill>
                <a:latin typeface="Arial Unicode MS"/>
                <a:cs typeface="Arial Unicode MS"/>
              </a:rPr>
              <a:t>и  </a:t>
            </a:r>
            <a:r>
              <a:rPr sz="1600" spc="60" dirty="0">
                <a:solidFill>
                  <a:srgbClr val="121212"/>
                </a:solidFill>
                <a:latin typeface="Arial Unicode MS"/>
                <a:cs typeface="Arial Unicode MS"/>
              </a:rPr>
              <a:t>притягательного </a:t>
            </a:r>
            <a:r>
              <a:rPr sz="1600" spc="70" dirty="0">
                <a:solidFill>
                  <a:srgbClr val="121212"/>
                </a:solidFill>
                <a:latin typeface="Arial Unicode MS"/>
                <a:cs typeface="Arial Unicode MS"/>
              </a:rPr>
              <a:t>мира</a:t>
            </a:r>
            <a:r>
              <a:rPr sz="16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600" spc="35" dirty="0">
                <a:solidFill>
                  <a:srgbClr val="121212"/>
                </a:solidFill>
                <a:latin typeface="Arial Unicode MS"/>
                <a:cs typeface="Arial Unicode MS"/>
              </a:rPr>
              <a:t>яхтсменов.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29" dirty="0">
                <a:latin typeface="Arial Black"/>
                <a:cs typeface="Arial Black"/>
              </a:rPr>
              <a:t>ПАРУСНЫЙ</a:t>
            </a:r>
            <a:r>
              <a:rPr b="1" spc="-310" dirty="0">
                <a:latin typeface="Arial Black"/>
                <a:cs typeface="Arial Black"/>
              </a:rPr>
              <a:t> СПОРТ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927" y="3437919"/>
            <a:ext cx="4352925" cy="3762375"/>
          </a:xfrm>
          <a:custGeom>
            <a:avLst/>
            <a:gdLst/>
            <a:ahLst/>
            <a:cxnLst/>
            <a:rect l="l" t="t" r="r" b="b"/>
            <a:pathLst>
              <a:path w="4352925" h="3762375">
                <a:moveTo>
                  <a:pt x="3867734" y="0"/>
                </a:moveTo>
                <a:lnTo>
                  <a:pt x="0" y="0"/>
                </a:lnTo>
                <a:lnTo>
                  <a:pt x="0" y="3500399"/>
                </a:lnTo>
                <a:lnTo>
                  <a:pt x="4352823" y="3761994"/>
                </a:lnTo>
                <a:lnTo>
                  <a:pt x="3867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00" y="2976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679" y="3552271"/>
            <a:ext cx="3612515" cy="3265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4640">
              <a:lnSpc>
                <a:spcPct val="100000"/>
              </a:lnSpc>
            </a:pPr>
            <a:r>
              <a:rPr sz="2700" spc="-110" dirty="0">
                <a:solidFill>
                  <a:srgbClr val="E7863C"/>
                </a:solidFill>
                <a:latin typeface="Arial Unicode MS"/>
                <a:cs typeface="Arial Unicode MS"/>
              </a:rPr>
              <a:t>ПАРУСНЫЕ </a:t>
            </a:r>
            <a:r>
              <a:rPr sz="2700" spc="20" dirty="0">
                <a:solidFill>
                  <a:srgbClr val="E7863C"/>
                </a:solidFill>
                <a:latin typeface="Arial Unicode MS"/>
                <a:cs typeface="Arial Unicode MS"/>
              </a:rPr>
              <a:t>ГОНКИ</a:t>
            </a:r>
            <a:r>
              <a:rPr sz="2700" spc="-8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700" spc="-30" dirty="0">
                <a:solidFill>
                  <a:srgbClr val="E7863C"/>
                </a:solidFill>
                <a:latin typeface="Arial Unicode MS"/>
                <a:cs typeface="Arial Unicode MS"/>
              </a:rPr>
              <a:t>-  </a:t>
            </a:r>
            <a:r>
              <a:rPr sz="2700" spc="-225" dirty="0">
                <a:solidFill>
                  <a:srgbClr val="E7863C"/>
                </a:solidFill>
                <a:latin typeface="Arial Unicode MS"/>
                <a:cs typeface="Arial Unicode MS"/>
              </a:rPr>
              <a:t>FLEET </a:t>
            </a:r>
            <a:r>
              <a:rPr sz="2700" spc="-114" dirty="0">
                <a:solidFill>
                  <a:srgbClr val="E7863C"/>
                </a:solidFill>
                <a:latin typeface="Arial Unicode MS"/>
                <a:cs typeface="Arial Unicode MS"/>
              </a:rPr>
              <a:t>RACING</a:t>
            </a:r>
            <a:r>
              <a:rPr sz="2700" spc="6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700" spc="-105" dirty="0">
                <a:solidFill>
                  <a:srgbClr val="E7863C"/>
                </a:solidFill>
                <a:latin typeface="Arial Unicode MS"/>
                <a:cs typeface="Arial Unicode MS"/>
              </a:rPr>
              <a:t>TOUR</a:t>
            </a:r>
            <a:endParaRPr sz="27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  <a:spcBef>
                <a:spcPts val="1740"/>
              </a:spcBef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Главный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Олимпийский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турнир,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проходящий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через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3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континента, в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котором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принимают 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участие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лучшие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спортсмены,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том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числе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призеры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Олимпийских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Игр.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Турнир включает 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регаты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яхтами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различных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классов, 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представляющих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разнообразные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гоночные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техники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тактики,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принятые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Олимпийских 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Играх.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Чемпионат </a:t>
            </a:r>
            <a:r>
              <a:rPr sz="1200" spc="-100" dirty="0">
                <a:solidFill>
                  <a:srgbClr val="121212"/>
                </a:solidFill>
                <a:latin typeface="Arial Unicode MS"/>
                <a:cs typeface="Arial Unicode MS"/>
              </a:rPr>
              <a:t>FLEET </a:t>
            </a:r>
            <a:r>
              <a:rPr sz="1200" spc="-50" dirty="0">
                <a:solidFill>
                  <a:srgbClr val="121212"/>
                </a:solidFill>
                <a:latin typeface="Arial Unicode MS"/>
                <a:cs typeface="Arial Unicode MS"/>
              </a:rPr>
              <a:t>RACING TOUR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сочетает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себе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как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традиционные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гонки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категориях 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яхт,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ориентированных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тактическую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работу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(например, </a:t>
            </a:r>
            <a:r>
              <a:rPr sz="1200" spc="-5" dirty="0">
                <a:solidFill>
                  <a:srgbClr val="121212"/>
                </a:solidFill>
                <a:latin typeface="Arial Unicode MS"/>
                <a:cs typeface="Arial Unicode MS"/>
              </a:rPr>
              <a:t>Star,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470),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так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гонки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более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современных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скоростных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классах </a:t>
            </a:r>
            <a:r>
              <a:rPr sz="1200" spc="-55" dirty="0">
                <a:solidFill>
                  <a:srgbClr val="121212"/>
                </a:solidFill>
                <a:latin typeface="Arial Unicode MS"/>
                <a:cs typeface="Arial Unicode MS"/>
              </a:rPr>
              <a:t>(49ER,</a:t>
            </a:r>
            <a:r>
              <a:rPr sz="1200" spc="-229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75" dirty="0">
                <a:solidFill>
                  <a:srgbClr val="121212"/>
                </a:solidFill>
                <a:latin typeface="Arial Unicode MS"/>
                <a:cs typeface="Arial Unicode MS"/>
              </a:rPr>
              <a:t>RS:X).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29" dirty="0">
                <a:latin typeface="Arial Black"/>
                <a:cs typeface="Arial Black"/>
              </a:rPr>
              <a:t>ПАРУСНЫЙ</a:t>
            </a:r>
            <a:r>
              <a:rPr b="1" spc="-310" dirty="0">
                <a:latin typeface="Arial Black"/>
                <a:cs typeface="Arial Black"/>
              </a:rPr>
              <a:t> СПОРТ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0929" y="3071924"/>
            <a:ext cx="4157345" cy="4215130"/>
          </a:xfrm>
          <a:custGeom>
            <a:avLst/>
            <a:gdLst/>
            <a:ahLst/>
            <a:cxnLst/>
            <a:rect l="l" t="t" r="r" b="b"/>
            <a:pathLst>
              <a:path w="4157345" h="4215130">
                <a:moveTo>
                  <a:pt x="3716985" y="0"/>
                </a:moveTo>
                <a:lnTo>
                  <a:pt x="0" y="0"/>
                </a:lnTo>
                <a:lnTo>
                  <a:pt x="0" y="3757447"/>
                </a:lnTo>
                <a:lnTo>
                  <a:pt x="4157065" y="4215091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000" y="2610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4679" y="3130870"/>
            <a:ext cx="3669029" cy="3697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85" dirty="0">
                <a:solidFill>
                  <a:srgbClr val="E7863C"/>
                </a:solidFill>
                <a:latin typeface="Arial Unicode MS"/>
                <a:cs typeface="Arial Unicode MS"/>
              </a:rPr>
              <a:t>ВЫСТАВКА</a:t>
            </a:r>
            <a:r>
              <a:rPr sz="2500" spc="-11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500" spc="-195" dirty="0">
                <a:solidFill>
                  <a:srgbClr val="E7863C"/>
                </a:solidFill>
                <a:latin typeface="Arial Unicode MS"/>
                <a:cs typeface="Arial Unicode MS"/>
              </a:rPr>
              <a:t>ЯХТ</a:t>
            </a:r>
            <a:endParaRPr sz="2500">
              <a:latin typeface="Arial Unicode MS"/>
              <a:cs typeface="Arial Unicode MS"/>
            </a:endParaRPr>
          </a:p>
          <a:p>
            <a:pPr marL="12700" marR="269875">
              <a:lnSpc>
                <a:spcPct val="100000"/>
              </a:lnSpc>
              <a:spcBef>
                <a:spcPts val="1420"/>
              </a:spcBef>
            </a:pP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Все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что вы не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знали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яхтах,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но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боялись  спросить.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Команда специалистов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более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чем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15-летним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стажем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мореходства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станет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вашим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гидом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мир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яхт.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неважно,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есть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ли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у 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вас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своя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яхта,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планируете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ли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вы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ее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покупать</a:t>
            </a:r>
            <a:endParaRPr sz="1200">
              <a:latin typeface="Arial Unicode MS"/>
              <a:cs typeface="Arial Unicode MS"/>
            </a:endParaRPr>
          </a:p>
          <a:p>
            <a:pPr marL="12700" marR="182880">
              <a:lnSpc>
                <a:spcPct val="100000"/>
              </a:lnSpc>
            </a:pP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ближайшее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время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просто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мечтаете,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что 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когда-нибудь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она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у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вас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будет.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Формат</a:t>
            </a:r>
            <a:r>
              <a:rPr sz="1200" spc="-2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121212"/>
                </a:solidFill>
                <a:latin typeface="Arial Unicode MS"/>
                <a:cs typeface="Arial Unicode MS"/>
              </a:rPr>
              <a:t>FULL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HD 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даст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максимальное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ощущение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присутствия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международных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выставках,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позволит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посетить экскурсию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200" spc="-229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судоверфи,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узнать</a:t>
            </a:r>
            <a:endParaRPr sz="12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секреты обслуживания,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оснастки,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ознакомиться 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техникой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безопастности,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пробами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воды,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получить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советы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эксплуатации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судна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от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настоящих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профи.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Фрахтование,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швартовка,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гонки,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морская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кухня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– </a:t>
            </a:r>
            <a:r>
              <a:rPr sz="1200" spc="-5" dirty="0">
                <a:solidFill>
                  <a:srgbClr val="121212"/>
                </a:solidFill>
                <a:latin typeface="Arial Unicode MS"/>
                <a:cs typeface="Arial Unicode MS"/>
              </a:rPr>
              <a:t>все,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что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нужно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знать 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мореплавателям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тем,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кто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только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собирается  </a:t>
            </a:r>
            <a:r>
              <a:rPr sz="1200" spc="80" dirty="0">
                <a:solidFill>
                  <a:srgbClr val="121212"/>
                </a:solidFill>
                <a:latin typeface="Arial Unicode MS"/>
                <a:cs typeface="Arial Unicode MS"/>
              </a:rPr>
              <a:t>ими</a:t>
            </a:r>
            <a:r>
              <a:rPr sz="1200" spc="-1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стать.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29" dirty="0">
                <a:latin typeface="Arial Black"/>
                <a:cs typeface="Arial Black"/>
              </a:rPr>
              <a:t>ПАРУСНЫЙ</a:t>
            </a:r>
            <a:r>
              <a:rPr b="1" spc="-310" dirty="0">
                <a:latin typeface="Arial Black"/>
                <a:cs typeface="Arial Black"/>
              </a:rPr>
              <a:t> СПОРТ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927" y="1901918"/>
            <a:ext cx="4157345" cy="5100320"/>
          </a:xfrm>
          <a:custGeom>
            <a:avLst/>
            <a:gdLst/>
            <a:ahLst/>
            <a:cxnLst/>
            <a:rect l="l" t="t" r="r" b="b"/>
            <a:pathLst>
              <a:path w="4157345" h="5100320">
                <a:moveTo>
                  <a:pt x="3716985" y="0"/>
                </a:moveTo>
                <a:lnTo>
                  <a:pt x="0" y="0"/>
                </a:lnTo>
                <a:lnTo>
                  <a:pt x="0" y="4618926"/>
                </a:lnTo>
                <a:lnTo>
                  <a:pt x="4157065" y="5100091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00" y="1440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679" y="2016271"/>
            <a:ext cx="3631565" cy="429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7065">
              <a:lnSpc>
                <a:spcPct val="100000"/>
              </a:lnSpc>
            </a:pPr>
            <a:r>
              <a:rPr sz="2700" spc="-60" dirty="0">
                <a:solidFill>
                  <a:srgbClr val="E7863C"/>
                </a:solidFill>
                <a:latin typeface="Arial Unicode MS"/>
                <a:cs typeface="Arial Unicode MS"/>
              </a:rPr>
              <a:t>МОТОРНЫЕ</a:t>
            </a:r>
            <a:r>
              <a:rPr sz="2700" spc="-135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700" spc="-180" dirty="0">
                <a:solidFill>
                  <a:srgbClr val="E7863C"/>
                </a:solidFill>
                <a:latin typeface="Arial Unicode MS"/>
                <a:cs typeface="Arial Unicode MS"/>
              </a:rPr>
              <a:t>ЯХТЫ  </a:t>
            </a:r>
            <a:r>
              <a:rPr sz="2700" spc="105" dirty="0">
                <a:solidFill>
                  <a:srgbClr val="E7863C"/>
                </a:solidFill>
                <a:latin typeface="Arial Unicode MS"/>
                <a:cs typeface="Arial Unicode MS"/>
              </a:rPr>
              <a:t>И</a:t>
            </a:r>
            <a:r>
              <a:rPr sz="2700" spc="-14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700" spc="-125" dirty="0">
                <a:solidFill>
                  <a:srgbClr val="E7863C"/>
                </a:solidFill>
                <a:latin typeface="Arial Unicode MS"/>
                <a:cs typeface="Arial Unicode MS"/>
              </a:rPr>
              <a:t>КАТЕРА</a:t>
            </a:r>
            <a:endParaRPr sz="2700">
              <a:latin typeface="Arial Unicode MS"/>
              <a:cs typeface="Arial Unicode MS"/>
            </a:endParaRPr>
          </a:p>
          <a:p>
            <a:pPr marL="12700" marR="413384">
              <a:lnSpc>
                <a:spcPct val="100000"/>
              </a:lnSpc>
              <a:spcBef>
                <a:spcPts val="760"/>
              </a:spcBef>
            </a:pP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Чемпионат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мира </a:t>
            </a:r>
            <a:r>
              <a:rPr sz="11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водно-моторному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спорту 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UIM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25" dirty="0">
                <a:solidFill>
                  <a:srgbClr val="121212"/>
                </a:solidFill>
                <a:latin typeface="Arial Unicode MS"/>
                <a:cs typeface="Arial Unicode MS"/>
              </a:rPr>
              <a:t>Class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1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dirty="0">
                <a:solidFill>
                  <a:srgbClr val="121212"/>
                </a:solidFill>
                <a:latin typeface="Arial Unicode MS"/>
                <a:cs typeface="Arial Unicode MS"/>
              </a:rPr>
              <a:t>–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10" dirty="0">
                <a:solidFill>
                  <a:srgbClr val="121212"/>
                </a:solidFill>
                <a:latin typeface="Arial Unicode MS"/>
                <a:cs typeface="Arial Unicode MS"/>
              </a:rPr>
              <a:t>это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серия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65" dirty="0">
                <a:solidFill>
                  <a:srgbClr val="121212"/>
                </a:solidFill>
                <a:latin typeface="Arial Unicode MS"/>
                <a:cs typeface="Arial Unicode MS"/>
              </a:rPr>
              <a:t>гонок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морских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катеров, 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проводимых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Международным</a:t>
            </a:r>
            <a:r>
              <a:rPr sz="11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Союзом</a:t>
            </a:r>
            <a:endParaRPr sz="1100">
              <a:latin typeface="Arial Unicode MS"/>
              <a:cs typeface="Arial Unicode MS"/>
            </a:endParaRPr>
          </a:p>
          <a:p>
            <a:pPr marL="12700" marR="375285">
              <a:lnSpc>
                <a:spcPct val="100000"/>
              </a:lnSpc>
            </a:pP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Водно-моторного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спорта. </a:t>
            </a:r>
            <a:r>
              <a:rPr sz="1100" spc="-15" dirty="0">
                <a:solidFill>
                  <a:srgbClr val="121212"/>
                </a:solidFill>
                <a:latin typeface="Arial Unicode MS"/>
                <a:cs typeface="Arial Unicode MS"/>
              </a:rPr>
              <a:t>Это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соревнование 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представляет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собой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динамичное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зрелищное 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шоу </a:t>
            </a:r>
            <a:r>
              <a:rPr sz="1100" spc="80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проводится ежегодно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самых</a:t>
            </a:r>
            <a:r>
              <a:rPr sz="1100" spc="-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красивых</a:t>
            </a:r>
            <a:endParaRPr sz="1100">
              <a:latin typeface="Arial Unicode MS"/>
              <a:cs typeface="Arial Unicode MS"/>
            </a:endParaRPr>
          </a:p>
          <a:p>
            <a:pPr marL="12700" marR="167005">
              <a:lnSpc>
                <a:spcPct val="100000"/>
              </a:lnSpc>
            </a:pP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уголках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планеты. </a:t>
            </a:r>
            <a:r>
              <a:rPr sz="1100" spc="-25" dirty="0">
                <a:solidFill>
                  <a:srgbClr val="121212"/>
                </a:solidFill>
                <a:latin typeface="Arial Unicode MS"/>
                <a:cs typeface="Arial Unicode MS"/>
              </a:rPr>
              <a:t>Class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1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устанавливает</a:t>
            </a:r>
            <a:r>
              <a:rPr sz="1100" spc="-17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стандарты 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современного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водного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спорта </a:t>
            </a:r>
            <a:r>
              <a:rPr sz="1100" spc="-15" dirty="0">
                <a:solidFill>
                  <a:srgbClr val="121212"/>
                </a:solidFill>
                <a:latin typeface="Arial Unicode MS"/>
                <a:cs typeface="Arial Unicode MS"/>
              </a:rPr>
              <a:t>-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дизайнерские 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тенденции </a:t>
            </a:r>
            <a:r>
              <a:rPr sz="1100" spc="80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самые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передовые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технические  решения,</a:t>
            </a:r>
            <a:r>
              <a:rPr sz="11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которые</a:t>
            </a:r>
            <a:r>
              <a:rPr sz="11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позволяют</a:t>
            </a:r>
            <a:r>
              <a:rPr sz="11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60" dirty="0">
                <a:solidFill>
                  <a:srgbClr val="121212"/>
                </a:solidFill>
                <a:latin typeface="Arial Unicode MS"/>
                <a:cs typeface="Arial Unicode MS"/>
              </a:rPr>
              <a:t>гонщикам</a:t>
            </a:r>
            <a:r>
              <a:rPr sz="11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5" dirty="0">
                <a:solidFill>
                  <a:srgbClr val="121212"/>
                </a:solidFill>
                <a:latin typeface="Arial Unicode MS"/>
                <a:cs typeface="Arial Unicode MS"/>
              </a:rPr>
              <a:t>все</a:t>
            </a:r>
            <a:endParaRPr sz="11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дальше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отодвигать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пределы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достижений,</a:t>
            </a:r>
            <a:r>
              <a:rPr sz="1100" spc="-1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неустанно 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совершенствуя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искусство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спортивной </a:t>
            </a:r>
            <a:r>
              <a:rPr sz="11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конкуренции. 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Каждый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год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нам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предоставляется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возможность не  только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следить </a:t>
            </a:r>
            <a:r>
              <a:rPr sz="1100" spc="10" dirty="0">
                <a:solidFill>
                  <a:srgbClr val="121212"/>
                </a:solidFill>
                <a:latin typeface="Arial Unicode MS"/>
                <a:cs typeface="Arial Unicode MS"/>
              </a:rPr>
              <a:t>за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борьбой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технических</a:t>
            </a:r>
            <a:r>
              <a:rPr sz="1100" spc="-1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разработок,  </a:t>
            </a:r>
            <a:r>
              <a:rPr sz="1100" spc="70" dirty="0">
                <a:solidFill>
                  <a:srgbClr val="121212"/>
                </a:solidFill>
                <a:latin typeface="Arial Unicode MS"/>
                <a:cs typeface="Arial Unicode MS"/>
              </a:rPr>
              <a:t>но </a:t>
            </a:r>
            <a:r>
              <a:rPr sz="1100" spc="80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наслаждаться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головокружительным водным 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шоу. </a:t>
            </a:r>
            <a:r>
              <a:rPr sz="1100" spc="10" dirty="0">
                <a:solidFill>
                  <a:srgbClr val="121212"/>
                </a:solidFill>
                <a:latin typeface="Arial Unicode MS"/>
                <a:cs typeface="Arial Unicode MS"/>
              </a:rPr>
              <a:t>Представьте,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каждый </a:t>
            </a:r>
            <a:r>
              <a:rPr sz="11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моторный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катер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длиной  </a:t>
            </a:r>
            <a:r>
              <a:rPr sz="1100" dirty="0">
                <a:solidFill>
                  <a:srgbClr val="121212"/>
                </a:solidFill>
                <a:latin typeface="Arial Unicode MS"/>
                <a:cs typeface="Arial Unicode MS"/>
              </a:rPr>
              <a:t>около12</a:t>
            </a:r>
            <a:r>
              <a:rPr sz="11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15" dirty="0">
                <a:solidFill>
                  <a:srgbClr val="121212"/>
                </a:solidFill>
                <a:latin typeface="Arial Unicode MS"/>
                <a:cs typeface="Arial Unicode MS"/>
              </a:rPr>
              <a:t>метров,</a:t>
            </a:r>
            <a:r>
              <a:rPr sz="11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10" dirty="0">
                <a:solidFill>
                  <a:srgbClr val="121212"/>
                </a:solidFill>
                <a:latin typeface="Arial Unicode MS"/>
                <a:cs typeface="Arial Unicode MS"/>
              </a:rPr>
              <a:t>оснащенный</a:t>
            </a:r>
            <a:r>
              <a:rPr sz="11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15" dirty="0">
                <a:solidFill>
                  <a:srgbClr val="121212"/>
                </a:solidFill>
                <a:latin typeface="Arial Unicode MS"/>
                <a:cs typeface="Arial Unicode MS"/>
              </a:rPr>
              <a:t>двумя</a:t>
            </a:r>
            <a:r>
              <a:rPr sz="11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мощными</a:t>
            </a:r>
            <a:r>
              <a:rPr sz="11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25" dirty="0">
                <a:solidFill>
                  <a:srgbClr val="121212"/>
                </a:solidFill>
                <a:latin typeface="Arial Unicode MS"/>
                <a:cs typeface="Arial Unicode MS"/>
              </a:rPr>
              <a:t>8.2</a:t>
            </a:r>
            <a:r>
              <a:rPr sz="11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55" dirty="0">
                <a:solidFill>
                  <a:srgbClr val="121212"/>
                </a:solidFill>
                <a:latin typeface="Arial Unicode MS"/>
                <a:cs typeface="Arial Unicode MS"/>
              </a:rPr>
              <a:t>л.</a:t>
            </a:r>
            <a:endParaRPr sz="1100">
              <a:latin typeface="Arial Unicode MS"/>
              <a:cs typeface="Arial Unicode MS"/>
            </a:endParaRPr>
          </a:p>
          <a:p>
            <a:pPr marL="12700" marR="126364">
              <a:lnSpc>
                <a:spcPct val="100000"/>
              </a:lnSpc>
            </a:pP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(12-цилиндровыми) </a:t>
            </a:r>
            <a:r>
              <a:rPr sz="1100" spc="55" dirty="0">
                <a:solidFill>
                  <a:srgbClr val="121212"/>
                </a:solidFill>
                <a:latin typeface="Arial Unicode MS"/>
                <a:cs typeface="Arial Unicode MS"/>
              </a:rPr>
              <a:t>или </a:t>
            </a:r>
            <a:r>
              <a:rPr sz="1100" spc="5" dirty="0">
                <a:solidFill>
                  <a:srgbClr val="121212"/>
                </a:solidFill>
                <a:latin typeface="Arial Unicode MS"/>
                <a:cs typeface="Arial Unicode MS"/>
              </a:rPr>
              <a:t>9.2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л.(8-цилиндровыми) 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двигателями, </a:t>
            </a:r>
            <a:r>
              <a:rPr sz="11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способен </a:t>
            </a: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развивать скорость </a:t>
            </a:r>
            <a:r>
              <a:rPr sz="1100" spc="20" dirty="0">
                <a:solidFill>
                  <a:srgbClr val="121212"/>
                </a:solidFill>
                <a:latin typeface="Arial Unicode MS"/>
                <a:cs typeface="Arial Unicode MS"/>
              </a:rPr>
              <a:t>до </a:t>
            </a:r>
            <a:r>
              <a:rPr sz="1100" spc="15" dirty="0">
                <a:solidFill>
                  <a:srgbClr val="121212"/>
                </a:solidFill>
                <a:latin typeface="Arial Unicode MS"/>
                <a:cs typeface="Arial Unicode MS"/>
              </a:rPr>
              <a:t>255  </a:t>
            </a:r>
            <a:r>
              <a:rPr sz="1100" spc="60" dirty="0">
                <a:solidFill>
                  <a:srgbClr val="121212"/>
                </a:solidFill>
                <a:latin typeface="Arial Unicode MS"/>
                <a:cs typeface="Arial Unicode MS"/>
              </a:rPr>
              <a:t>км/ч.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160" dirty="0">
                <a:latin typeface="Arial Black"/>
                <a:cs typeface="Arial Black"/>
              </a:rPr>
              <a:t>ЛОДОЧНЫЙ</a:t>
            </a:r>
            <a:r>
              <a:rPr b="1" spc="-320" dirty="0">
                <a:latin typeface="Arial Black"/>
                <a:cs typeface="Arial Black"/>
              </a:rPr>
              <a:t> </a:t>
            </a:r>
            <a:r>
              <a:rPr b="1" spc="-310" dirty="0">
                <a:latin typeface="Arial Black"/>
                <a:cs typeface="Arial Black"/>
              </a:rPr>
              <a:t>СПОРТ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928" y="2394005"/>
            <a:ext cx="4744720" cy="5039995"/>
          </a:xfrm>
          <a:custGeom>
            <a:avLst/>
            <a:gdLst/>
            <a:ahLst/>
            <a:cxnLst/>
            <a:rect l="l" t="t" r="r" b="b"/>
            <a:pathLst>
              <a:path w="4744720" h="5039995">
                <a:moveTo>
                  <a:pt x="4242117" y="0"/>
                </a:moveTo>
                <a:lnTo>
                  <a:pt x="0" y="0"/>
                </a:lnTo>
                <a:lnTo>
                  <a:pt x="0" y="4496155"/>
                </a:lnTo>
                <a:lnTo>
                  <a:pt x="4744364" y="5039995"/>
                </a:lnTo>
                <a:lnTo>
                  <a:pt x="4242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1000" y="1959091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0194" y="2507491"/>
            <a:ext cx="296735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0" spc="-60" dirty="0">
                <a:solidFill>
                  <a:srgbClr val="E7863C"/>
                </a:solidFill>
                <a:latin typeface="Arial Unicode MS"/>
                <a:cs typeface="Arial Unicode MS"/>
              </a:rPr>
              <a:t>ВЫ </a:t>
            </a:r>
            <a:r>
              <a:rPr sz="2300" b="0" spc="-120" dirty="0">
                <a:solidFill>
                  <a:srgbClr val="E7863C"/>
                </a:solidFill>
                <a:latin typeface="Arial Unicode MS"/>
                <a:cs typeface="Arial Unicode MS"/>
              </a:rPr>
              <a:t>ТАКЖЕ</a:t>
            </a:r>
            <a:r>
              <a:rPr sz="2300" b="0" spc="-8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300" b="0" spc="-40" dirty="0">
                <a:solidFill>
                  <a:srgbClr val="E7863C"/>
                </a:solidFill>
                <a:latin typeface="Arial Unicode MS"/>
                <a:cs typeface="Arial Unicode MS"/>
              </a:rPr>
              <a:t>УВИДИТЕ: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0194" y="3043431"/>
            <a:ext cx="831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•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0194" y="3774951"/>
            <a:ext cx="831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•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0194" y="4506471"/>
            <a:ext cx="83185" cy="5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•</a:t>
            </a:r>
            <a:endParaRPr sz="12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•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0194" y="5786632"/>
            <a:ext cx="83185" cy="57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•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•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7393" y="3043431"/>
            <a:ext cx="3690620" cy="386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0">
              <a:lnSpc>
                <a:spcPct val="100000"/>
              </a:lnSpc>
            </a:pP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Чемпионат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мира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UIM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аквабайку </a:t>
            </a:r>
            <a:r>
              <a:rPr sz="1200" spc="-15" dirty="0">
                <a:solidFill>
                  <a:srgbClr val="121212"/>
                </a:solidFill>
                <a:latin typeface="Arial Unicode MS"/>
                <a:cs typeface="Arial Unicode MS"/>
              </a:rPr>
              <a:t>-</a:t>
            </a:r>
            <a:r>
              <a:rPr sz="1200" spc="-14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одно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из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самых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зрелищных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увлекательных</a:t>
            </a:r>
            <a:endParaRPr sz="1200">
              <a:latin typeface="Arial Unicode MS"/>
              <a:cs typeface="Arial Unicode MS"/>
            </a:endParaRPr>
          </a:p>
          <a:p>
            <a:pPr marL="12700" marR="213995">
              <a:lnSpc>
                <a:spcPct val="100000"/>
              </a:lnSpc>
            </a:pP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спортивных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мероприятий</a:t>
            </a:r>
            <a:r>
              <a:rPr sz="1200" spc="-2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воде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(UIM </a:t>
            </a: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AQUA</a:t>
            </a:r>
            <a:r>
              <a:rPr sz="1200" spc="-20" dirty="0">
                <a:solidFill>
                  <a:srgbClr val="121212"/>
                </a:solidFill>
                <a:latin typeface="Sitka Banner"/>
                <a:cs typeface="Sitka Banner"/>
              </a:rPr>
              <a:t>-  </a:t>
            </a:r>
            <a:r>
              <a:rPr sz="1200" spc="-75" dirty="0">
                <a:solidFill>
                  <a:srgbClr val="121212"/>
                </a:solidFill>
                <a:latin typeface="Arial Unicode MS"/>
                <a:cs typeface="Arial Unicode MS"/>
              </a:rPr>
              <a:t>BIKES 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WORLD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CHAMPIONSHIPS)</a:t>
            </a:r>
            <a:endParaRPr sz="1200">
              <a:latin typeface="Arial Unicode MS"/>
              <a:cs typeface="Arial Unicode MS"/>
            </a:endParaRPr>
          </a:p>
          <a:p>
            <a:pPr marL="12700" marR="178435">
              <a:lnSpc>
                <a:spcPct val="100000"/>
              </a:lnSpc>
            </a:pP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Цикл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посвященный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профессиональному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парусному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спорту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–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8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этапов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Чемпионата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Мира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гонкам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яхтах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различных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странах  (яхтенная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регата 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WORLD 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MATCH </a:t>
            </a:r>
            <a:r>
              <a:rPr sz="1200" spc="-50" dirty="0">
                <a:solidFill>
                  <a:srgbClr val="121212"/>
                </a:solidFill>
                <a:latin typeface="Arial Unicode MS"/>
                <a:cs typeface="Arial Unicode MS"/>
              </a:rPr>
              <a:t>RACING</a:t>
            </a:r>
            <a:r>
              <a:rPr sz="1200" spc="-1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121212"/>
                </a:solidFill>
                <a:latin typeface="Arial Unicode MS"/>
                <a:cs typeface="Arial Unicode MS"/>
              </a:rPr>
              <a:t>TOUR) 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Серия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 о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лучших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серферах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мира 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(ДНЕВНИК</a:t>
            </a:r>
            <a:r>
              <a:rPr sz="1200" spc="-9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75" dirty="0">
                <a:solidFill>
                  <a:srgbClr val="121212"/>
                </a:solidFill>
                <a:latin typeface="Arial Unicode MS"/>
                <a:cs typeface="Arial Unicode MS"/>
              </a:rPr>
              <a:t>СЕРФЕРА)</a:t>
            </a:r>
            <a:endParaRPr sz="1200">
              <a:latin typeface="Arial Unicode MS"/>
              <a:cs typeface="Arial Unicode MS"/>
            </a:endParaRPr>
          </a:p>
          <a:p>
            <a:pPr marL="12700" marR="211454">
              <a:lnSpc>
                <a:spcPct val="100000"/>
              </a:lnSpc>
            </a:pP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Новости экстремальных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видов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спорта,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включая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эксклюзивные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интервью,</a:t>
            </a:r>
            <a:r>
              <a:rPr sz="1200" spc="-1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освещение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специальных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мероприятий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репортажи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 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восходящих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звездах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спорта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(ДИКИЙ</a:t>
            </a:r>
            <a:r>
              <a:rPr sz="1200" spc="-1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ЭКСТРИМ 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-50" dirty="0">
                <a:solidFill>
                  <a:srgbClr val="121212"/>
                </a:solidFill>
                <a:latin typeface="Arial Unicode MS"/>
                <a:cs typeface="Arial Unicode MS"/>
              </a:rPr>
              <a:t>ПЛЯЖНЫЕ</a:t>
            </a:r>
            <a:r>
              <a:rPr sz="1200" spc="-2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ИГРЫ)</a:t>
            </a:r>
            <a:endParaRPr sz="12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Более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55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эпизодов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экстремальных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рискованных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путешествий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соревнований 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Самые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престижные соревнования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кайту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–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Чемпионат 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WORLD </a:t>
            </a:r>
            <a:r>
              <a:rPr sz="1200" spc="-70" dirty="0">
                <a:solidFill>
                  <a:srgbClr val="121212"/>
                </a:solidFill>
                <a:latin typeface="Arial Unicode MS"/>
                <a:cs typeface="Arial Unicode MS"/>
              </a:rPr>
              <a:t>KITE </a:t>
            </a:r>
            <a:r>
              <a:rPr sz="1200" spc="-45" dirty="0">
                <a:solidFill>
                  <a:srgbClr val="121212"/>
                </a:solidFill>
                <a:latin typeface="Arial Unicode MS"/>
                <a:cs typeface="Arial Unicode MS"/>
              </a:rPr>
              <a:t>TOUR,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собирающий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лучших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спортсменов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планеты </a:t>
            </a:r>
            <a:r>
              <a:rPr sz="1200" spc="-45" dirty="0">
                <a:solidFill>
                  <a:srgbClr val="121212"/>
                </a:solidFill>
                <a:latin typeface="Arial Unicode MS"/>
                <a:cs typeface="Arial Unicode MS"/>
              </a:rPr>
              <a:t>(PKRA/ </a:t>
            </a:r>
            <a:r>
              <a:rPr sz="1200" spc="-75" dirty="0">
                <a:solidFill>
                  <a:srgbClr val="121212"/>
                </a:solidFill>
                <a:latin typeface="Arial Unicode MS"/>
                <a:cs typeface="Arial Unicode MS"/>
              </a:rPr>
              <a:t>VKWC</a:t>
            </a:r>
            <a:r>
              <a:rPr sz="1200" spc="10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121212"/>
                </a:solidFill>
                <a:latin typeface="Arial Unicode MS"/>
                <a:cs typeface="Arial Unicode MS"/>
              </a:rPr>
              <a:t>KITE</a:t>
            </a:r>
            <a:r>
              <a:rPr sz="1200" spc="-55" dirty="0">
                <a:solidFill>
                  <a:srgbClr val="121212"/>
                </a:solidFill>
                <a:latin typeface="Sitka Banner"/>
                <a:cs typeface="Sitka Banner"/>
              </a:rPr>
              <a:t>- 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BOARDING)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95929" y="3521918"/>
            <a:ext cx="4157345" cy="3876675"/>
          </a:xfrm>
          <a:custGeom>
            <a:avLst/>
            <a:gdLst/>
            <a:ahLst/>
            <a:cxnLst/>
            <a:rect l="l" t="t" r="r" b="b"/>
            <a:pathLst>
              <a:path w="4157345" h="3876675">
                <a:moveTo>
                  <a:pt x="3716985" y="0"/>
                </a:moveTo>
                <a:lnTo>
                  <a:pt x="0" y="0"/>
                </a:lnTo>
                <a:lnTo>
                  <a:pt x="0" y="3456266"/>
                </a:lnTo>
                <a:lnTo>
                  <a:pt x="4157065" y="3876090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8000" y="3060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49679" y="3580870"/>
            <a:ext cx="3592195" cy="333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20" dirty="0">
                <a:solidFill>
                  <a:srgbClr val="E7863C"/>
                </a:solidFill>
                <a:latin typeface="Arial Unicode MS"/>
                <a:cs typeface="Arial Unicode MS"/>
              </a:rPr>
              <a:t>МАСТЕРА</a:t>
            </a:r>
            <a:r>
              <a:rPr sz="2500" spc="-8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500" spc="-20" dirty="0">
                <a:solidFill>
                  <a:srgbClr val="E7863C"/>
                </a:solidFill>
                <a:latin typeface="Arial Unicode MS"/>
                <a:cs typeface="Arial Unicode MS"/>
              </a:rPr>
              <a:t>КАЙТИНГА</a:t>
            </a:r>
            <a:endParaRPr sz="2500">
              <a:latin typeface="Arial Unicode MS"/>
              <a:cs typeface="Arial Unicode MS"/>
            </a:endParaRPr>
          </a:p>
          <a:p>
            <a:pPr marL="12700" marR="352425">
              <a:lnSpc>
                <a:spcPct val="100000"/>
              </a:lnSpc>
              <a:spcBef>
                <a:spcPts val="1420"/>
              </a:spcBef>
            </a:pPr>
            <a:r>
              <a:rPr sz="1200" spc="-15" dirty="0">
                <a:solidFill>
                  <a:srgbClr val="121212"/>
                </a:solidFill>
                <a:latin typeface="Arial Unicode MS"/>
                <a:cs typeface="Arial Unicode MS"/>
              </a:rPr>
              <a:t>Это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абсолютно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новый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цикл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программ,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рассказывающий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свежих новостях  захватывающего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мира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кайтбординга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–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динамичного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спорта,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который</a:t>
            </a:r>
            <a:r>
              <a:rPr sz="1200" spc="-17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продолжает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покорять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мир.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Неважно,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профессионал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вы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</a:t>
            </a:r>
            <a:r>
              <a:rPr sz="1200" spc="-2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любитель,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являетесь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поклонником</a:t>
            </a:r>
            <a:endParaRPr sz="1200">
              <a:latin typeface="Arial Unicode MS"/>
              <a:cs typeface="Arial Unicode MS"/>
            </a:endParaRPr>
          </a:p>
          <a:p>
            <a:pPr marL="12700" marR="21082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этого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спорта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просто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случайно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включили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программу,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вам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точно</a:t>
            </a:r>
            <a:r>
              <a:rPr sz="1200" spc="-229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понравятся феерично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яркие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шоу,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так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как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программа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собирает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лучшие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сюжеты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200" spc="-2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всему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миру.</a:t>
            </a:r>
            <a:endParaRPr sz="1200">
              <a:latin typeface="Arial Unicode MS"/>
              <a:cs typeface="Arial Unicode MS"/>
            </a:endParaRPr>
          </a:p>
          <a:p>
            <a:pPr marL="12700" marR="161290">
              <a:lnSpc>
                <a:spcPct val="100000"/>
              </a:lnSpc>
            </a:pP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те,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кто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тренируется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изредка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выходным, 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2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профессиональные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спортсмены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найдут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для</a:t>
            </a:r>
            <a:endParaRPr sz="1200">
              <a:latin typeface="Arial Unicode MS"/>
              <a:cs typeface="Arial Unicode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себя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что-то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интересное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огромном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количестве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направлений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кайтинга </a:t>
            </a:r>
            <a:r>
              <a:rPr sz="1200" spc="-15" dirty="0">
                <a:solidFill>
                  <a:srgbClr val="121212"/>
                </a:solidFill>
                <a:latin typeface="Arial Unicode MS"/>
                <a:cs typeface="Arial Unicode MS"/>
              </a:rPr>
              <a:t>-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от классических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гонок 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до</a:t>
            </a:r>
            <a:r>
              <a:rPr sz="1200" spc="-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фристайла.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43300" y="282555"/>
            <a:ext cx="6939915" cy="102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12700">
              <a:lnSpc>
                <a:spcPct val="100000"/>
              </a:lnSpc>
            </a:pPr>
            <a:r>
              <a:rPr b="1" spc="-325" dirty="0">
                <a:latin typeface="Arial Black"/>
                <a:cs typeface="Arial Black"/>
              </a:rPr>
              <a:t>ЭКСТРЕМАЛЬНЫЕ </a:t>
            </a:r>
            <a:r>
              <a:rPr b="1" spc="-220" dirty="0">
                <a:latin typeface="Arial Black"/>
                <a:cs typeface="Arial Black"/>
              </a:rPr>
              <a:t>ВИДЫ</a:t>
            </a:r>
            <a:r>
              <a:rPr b="1" spc="-195" dirty="0">
                <a:latin typeface="Arial Black"/>
                <a:cs typeface="Arial Black"/>
              </a:rPr>
              <a:t> </a:t>
            </a:r>
            <a:r>
              <a:rPr b="1" spc="-285" dirty="0">
                <a:latin typeface="Arial Black"/>
                <a:cs typeface="Arial Black"/>
              </a:rPr>
              <a:t>СПОРТА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0929" y="2549918"/>
            <a:ext cx="4157345" cy="4848225"/>
          </a:xfrm>
          <a:custGeom>
            <a:avLst/>
            <a:gdLst/>
            <a:ahLst/>
            <a:cxnLst/>
            <a:rect l="l" t="t" r="r" b="b"/>
            <a:pathLst>
              <a:path w="4157345" h="4848225">
                <a:moveTo>
                  <a:pt x="3716985" y="0"/>
                </a:moveTo>
                <a:lnTo>
                  <a:pt x="0" y="0"/>
                </a:lnTo>
                <a:lnTo>
                  <a:pt x="0" y="4418622"/>
                </a:lnTo>
                <a:lnTo>
                  <a:pt x="4157065" y="4848085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3000" y="2133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04679" y="2630956"/>
            <a:ext cx="3622040" cy="432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1880">
              <a:lnSpc>
                <a:spcPct val="108000"/>
              </a:lnSpc>
            </a:pPr>
            <a:r>
              <a:rPr sz="2500" spc="-70" dirty="0">
                <a:solidFill>
                  <a:srgbClr val="E7863C"/>
                </a:solidFill>
                <a:latin typeface="Arial Unicode MS"/>
                <a:cs typeface="Arial Unicode MS"/>
              </a:rPr>
              <a:t>ГОРНОЛЫЖНЫЕ  </a:t>
            </a:r>
            <a:r>
              <a:rPr sz="2500" spc="-35" dirty="0">
                <a:solidFill>
                  <a:srgbClr val="E7863C"/>
                </a:solidFill>
                <a:latin typeface="Arial Unicode MS"/>
                <a:cs typeface="Arial Unicode MS"/>
              </a:rPr>
              <a:t>СКЛОНЫ</a:t>
            </a:r>
            <a:endParaRPr sz="2500">
              <a:latin typeface="Arial Unicode MS"/>
              <a:cs typeface="Arial Unicode MS"/>
            </a:endParaRPr>
          </a:p>
          <a:p>
            <a:pPr marL="12700" marR="121285">
              <a:lnSpc>
                <a:spcPct val="100000"/>
              </a:lnSpc>
              <a:spcBef>
                <a:spcPts val="1420"/>
              </a:spcBef>
            </a:pPr>
            <a:r>
              <a:rPr sz="1200" spc="-15" dirty="0">
                <a:solidFill>
                  <a:srgbClr val="121212"/>
                </a:solidFill>
                <a:latin typeface="Arial Unicode MS"/>
                <a:cs typeface="Arial Unicode MS"/>
              </a:rPr>
              <a:t>Это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новый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вид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лыжного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фристайла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сноубординга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выполнением</a:t>
            </a:r>
            <a:r>
              <a:rPr sz="1200" spc="-17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акробатических 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прыжков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трюков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склоне, </a:t>
            </a:r>
            <a:r>
              <a:rPr sz="1200" spc="-5" dirty="0">
                <a:solidFill>
                  <a:srgbClr val="121212"/>
                </a:solidFill>
                <a:latin typeface="Arial Unicode MS"/>
                <a:cs typeface="Arial Unicode MS"/>
              </a:rPr>
              <a:t>а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также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одноименный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цикл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трэвел-программ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лучших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канадских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горных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райдерах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местах 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для</a:t>
            </a:r>
            <a:r>
              <a:rPr sz="1200" spc="-10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катания.</a:t>
            </a:r>
            <a:endParaRPr sz="1200">
              <a:latin typeface="Arial Unicode MS"/>
              <a:cs typeface="Arial Unicode MS"/>
            </a:endParaRPr>
          </a:p>
          <a:p>
            <a:pPr marL="12700" marR="167640">
              <a:lnSpc>
                <a:spcPct val="100000"/>
              </a:lnSpc>
            </a:pP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каждом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выпуске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программы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не только 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тестируются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новые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горнолыжные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комплексы 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скейт-парки,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но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исследуются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местные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традиции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особенности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80" dirty="0">
                <a:solidFill>
                  <a:srgbClr val="121212"/>
                </a:solidFill>
                <a:latin typeface="Arial Unicode MS"/>
                <a:cs typeface="Arial Unicode MS"/>
              </a:rPr>
              <a:t>ночной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жизни.</a:t>
            </a:r>
            <a:endParaRPr sz="12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Ловите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советы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для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новичков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профессионалов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лыжного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фристайла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18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сноубординга,</a:t>
            </a:r>
            <a:endParaRPr sz="1200">
              <a:latin typeface="Arial Unicode MS"/>
              <a:cs typeface="Arial Unicode MS"/>
            </a:endParaRPr>
          </a:p>
          <a:p>
            <a:pPr marL="12700" marR="369570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узнавайте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подробности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маршрутов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трасс 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наслаждайтесь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умопомрачительными 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горными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пейзажами. Поднимитесь</a:t>
            </a:r>
            <a:r>
              <a:rPr sz="1200" spc="-2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</a:t>
            </a:r>
            <a:endParaRPr sz="1200">
              <a:latin typeface="Arial Unicode MS"/>
              <a:cs typeface="Arial Unicode MS"/>
            </a:endParaRPr>
          </a:p>
          <a:p>
            <a:pPr marL="12700" marR="95885">
              <a:lnSpc>
                <a:spcPct val="100000"/>
              </a:lnSpc>
            </a:pP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вершину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за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незабываемыми экстремальными  </a:t>
            </a:r>
            <a:r>
              <a:rPr sz="12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приключениями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вместе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программой  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ГОРНОЛЫЖНЫЕ</a:t>
            </a:r>
            <a:r>
              <a:rPr sz="1200" spc="-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СКЛОНЫ.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43300" y="282555"/>
            <a:ext cx="6939915" cy="102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12700">
              <a:lnSpc>
                <a:spcPct val="100000"/>
              </a:lnSpc>
            </a:pPr>
            <a:r>
              <a:rPr b="1" spc="-325" dirty="0">
                <a:latin typeface="Arial Black"/>
                <a:cs typeface="Arial Black"/>
              </a:rPr>
              <a:t>ЭКСТРЕМАЛЬНЫЕ </a:t>
            </a:r>
            <a:r>
              <a:rPr b="1" spc="-220" dirty="0">
                <a:latin typeface="Arial Black"/>
                <a:cs typeface="Arial Black"/>
              </a:rPr>
              <a:t>ВИДЫ</a:t>
            </a:r>
            <a:r>
              <a:rPr b="1" spc="-195" dirty="0">
                <a:latin typeface="Arial Black"/>
                <a:cs typeface="Arial Black"/>
              </a:rPr>
              <a:t> </a:t>
            </a:r>
            <a:r>
              <a:rPr b="1" spc="-285" dirty="0">
                <a:latin typeface="Arial Black"/>
                <a:cs typeface="Arial Black"/>
              </a:rPr>
              <a:t>СПОРТА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1929" y="4450118"/>
            <a:ext cx="4157345" cy="2929890"/>
          </a:xfrm>
          <a:custGeom>
            <a:avLst/>
            <a:gdLst/>
            <a:ahLst/>
            <a:cxnLst/>
            <a:rect l="l" t="t" r="r" b="b"/>
            <a:pathLst>
              <a:path w="4157345" h="2929890">
                <a:moveTo>
                  <a:pt x="3716985" y="0"/>
                </a:moveTo>
                <a:lnTo>
                  <a:pt x="0" y="0"/>
                </a:lnTo>
                <a:lnTo>
                  <a:pt x="0" y="2631160"/>
                </a:lnTo>
                <a:lnTo>
                  <a:pt x="4157065" y="2929890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3999" y="39882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85678" y="4459155"/>
            <a:ext cx="3509645" cy="249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9145">
              <a:lnSpc>
                <a:spcPct val="108000"/>
              </a:lnSpc>
            </a:pPr>
            <a:r>
              <a:rPr sz="2500" spc="75" dirty="0">
                <a:solidFill>
                  <a:srgbClr val="E7863C"/>
                </a:solidFill>
                <a:latin typeface="Arial Unicode MS"/>
                <a:cs typeface="Arial Unicode MS"/>
              </a:rPr>
              <a:t>ДИКИЙ</a:t>
            </a:r>
            <a:r>
              <a:rPr sz="2500" spc="-125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500" spc="-60" dirty="0">
                <a:solidFill>
                  <a:srgbClr val="E7863C"/>
                </a:solidFill>
                <a:latin typeface="Arial Unicode MS"/>
                <a:cs typeface="Arial Unicode MS"/>
              </a:rPr>
              <a:t>ЭКСТРИМ  </a:t>
            </a:r>
            <a:r>
              <a:rPr sz="2500" spc="-25" dirty="0">
                <a:solidFill>
                  <a:srgbClr val="E7863C"/>
                </a:solidFill>
                <a:latin typeface="Arial Unicode MS"/>
                <a:cs typeface="Arial Unicode MS"/>
              </a:rPr>
              <a:t>НА</a:t>
            </a:r>
            <a:r>
              <a:rPr sz="2500" spc="-13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500" spc="-80" dirty="0">
                <a:solidFill>
                  <a:srgbClr val="E7863C"/>
                </a:solidFill>
                <a:latin typeface="Arial Unicode MS"/>
                <a:cs typeface="Arial Unicode MS"/>
              </a:rPr>
              <a:t>ВОДЕ</a:t>
            </a:r>
            <a:endParaRPr sz="25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</a:pP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Программа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предлагает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зрителям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самые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лучшие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экстремальные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водные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шоу,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выбирая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особенно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яркие,</a:t>
            </a:r>
            <a:r>
              <a:rPr sz="1200" spc="-1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безбашенные</a:t>
            </a:r>
            <a:endParaRPr sz="1200">
              <a:latin typeface="Arial Unicode MS"/>
              <a:cs typeface="Arial Unicode MS"/>
            </a:endParaRPr>
          </a:p>
          <a:p>
            <a:pPr marL="12700" marR="90805">
              <a:lnSpc>
                <a:spcPct val="100000"/>
              </a:lnSpc>
            </a:pP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мокрые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моменты соревнований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 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серфингу,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виндсерфингу,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вейкбордингу,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кайтингу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др. 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эфире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рассказы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</a:t>
            </a:r>
            <a:r>
              <a:rPr sz="1200" spc="-4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гонщиках,  интервью,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главные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события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-5" dirty="0">
                <a:solidFill>
                  <a:srgbClr val="121212"/>
                </a:solidFill>
                <a:latin typeface="Arial Unicode MS"/>
                <a:cs typeface="Arial Unicode MS"/>
              </a:rPr>
              <a:t>все,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что вы 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хотели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узнать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водном</a:t>
            </a:r>
            <a:r>
              <a:rPr sz="1200" spc="-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спорте.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79300" y="282555"/>
            <a:ext cx="6939915" cy="102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12700">
              <a:lnSpc>
                <a:spcPct val="100000"/>
              </a:lnSpc>
            </a:pPr>
            <a:r>
              <a:rPr b="1" spc="-325" dirty="0">
                <a:latin typeface="Arial Black"/>
                <a:cs typeface="Arial Black"/>
              </a:rPr>
              <a:t>ЭКСТРЕМАЛЬНЫЕ </a:t>
            </a:r>
            <a:r>
              <a:rPr b="1" spc="-220" dirty="0">
                <a:latin typeface="Arial Black"/>
                <a:cs typeface="Arial Black"/>
              </a:rPr>
              <a:t>ВИДЫ</a:t>
            </a:r>
            <a:r>
              <a:rPr b="1" spc="-195" dirty="0">
                <a:latin typeface="Arial Black"/>
                <a:cs typeface="Arial Black"/>
              </a:rPr>
              <a:t> </a:t>
            </a:r>
            <a:r>
              <a:rPr b="1" spc="-285" dirty="0">
                <a:latin typeface="Arial Black"/>
                <a:cs typeface="Arial Black"/>
              </a:rPr>
              <a:t>СПОРТА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00" y="12"/>
            <a:ext cx="10660302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9233" y="468317"/>
            <a:ext cx="566547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sz="1850" spc="60" dirty="0">
                <a:solidFill>
                  <a:srgbClr val="121212"/>
                </a:solidFill>
                <a:latin typeface="Arial Unicode MS"/>
                <a:cs typeface="Arial Unicode MS"/>
              </a:rPr>
              <a:t>Канал</a:t>
            </a:r>
            <a:r>
              <a:rPr sz="185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50" spc="65" dirty="0">
                <a:solidFill>
                  <a:srgbClr val="121212"/>
                </a:solidFill>
                <a:latin typeface="Arial Unicode MS"/>
                <a:cs typeface="Arial Unicode MS"/>
              </a:rPr>
              <a:t>доступен</a:t>
            </a:r>
            <a:r>
              <a:rPr sz="185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50" spc="75" dirty="0">
                <a:solidFill>
                  <a:srgbClr val="121212"/>
                </a:solidFill>
                <a:latin typeface="Arial Unicode MS"/>
                <a:cs typeface="Arial Unicode MS"/>
              </a:rPr>
              <a:t>зрителям</a:t>
            </a:r>
            <a:r>
              <a:rPr sz="185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50" spc="140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85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50" spc="45" dirty="0">
                <a:solidFill>
                  <a:srgbClr val="121212"/>
                </a:solidFill>
                <a:latin typeface="Arial Unicode MS"/>
                <a:cs typeface="Arial Unicode MS"/>
              </a:rPr>
              <a:t>всему</a:t>
            </a:r>
            <a:r>
              <a:rPr sz="185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50" spc="110" dirty="0">
                <a:solidFill>
                  <a:srgbClr val="121212"/>
                </a:solidFill>
                <a:latin typeface="Arial Unicode MS"/>
                <a:cs typeface="Arial Unicode MS"/>
              </a:rPr>
              <a:t>миру</a:t>
            </a:r>
            <a:r>
              <a:rPr sz="185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50" spc="30" dirty="0">
                <a:solidFill>
                  <a:srgbClr val="121212"/>
                </a:solidFill>
                <a:latin typeface="Arial Unicode MS"/>
                <a:cs typeface="Arial Unicode MS"/>
              </a:rPr>
              <a:t>всетях:  </a:t>
            </a:r>
            <a:r>
              <a:rPr sz="1850" b="1" spc="40" dirty="0">
                <a:solidFill>
                  <a:srgbClr val="121212"/>
                </a:solidFill>
                <a:latin typeface="Arial"/>
                <a:cs typeface="Arial"/>
              </a:rPr>
              <a:t>DTH, </a:t>
            </a:r>
            <a:r>
              <a:rPr sz="1850" b="1" spc="85" dirty="0">
                <a:solidFill>
                  <a:srgbClr val="121212"/>
                </a:solidFill>
                <a:latin typeface="Arial"/>
                <a:cs typeface="Arial"/>
              </a:rPr>
              <a:t>кабельные </a:t>
            </a:r>
            <a:r>
              <a:rPr sz="1850" b="1" spc="80" dirty="0">
                <a:solidFill>
                  <a:srgbClr val="121212"/>
                </a:solidFill>
                <a:latin typeface="Arial"/>
                <a:cs typeface="Arial"/>
              </a:rPr>
              <a:t>сети, </a:t>
            </a:r>
            <a:r>
              <a:rPr sz="1850" b="1" spc="10" dirty="0">
                <a:solidFill>
                  <a:srgbClr val="121212"/>
                </a:solidFill>
                <a:latin typeface="Arial"/>
                <a:cs typeface="Arial"/>
              </a:rPr>
              <a:t>IPTV, </a:t>
            </a:r>
            <a:r>
              <a:rPr sz="1850" b="1" spc="5" dirty="0">
                <a:solidFill>
                  <a:srgbClr val="121212"/>
                </a:solidFill>
                <a:latin typeface="Arial"/>
                <a:cs typeface="Arial"/>
              </a:rPr>
              <a:t>OTT, </a:t>
            </a:r>
            <a:r>
              <a:rPr sz="1850" b="1" spc="90" dirty="0">
                <a:solidFill>
                  <a:srgbClr val="121212"/>
                </a:solidFill>
                <a:latin typeface="Arial"/>
                <a:cs typeface="Arial"/>
              </a:rPr>
              <a:t>мобильное  </a:t>
            </a:r>
            <a:r>
              <a:rPr sz="1850" b="1" spc="105" dirty="0">
                <a:solidFill>
                  <a:srgbClr val="121212"/>
                </a:solidFill>
                <a:latin typeface="Arial"/>
                <a:cs typeface="Arial"/>
              </a:rPr>
              <a:t>телевидение, </a:t>
            </a:r>
            <a:r>
              <a:rPr sz="1850" b="1" spc="90" dirty="0">
                <a:solidFill>
                  <a:srgbClr val="121212"/>
                </a:solidFill>
                <a:latin typeface="Arial"/>
                <a:cs typeface="Arial"/>
              </a:rPr>
              <a:t>Smart </a:t>
            </a:r>
            <a:r>
              <a:rPr sz="1850" b="1" spc="-25" dirty="0">
                <a:solidFill>
                  <a:srgbClr val="121212"/>
                </a:solidFill>
                <a:latin typeface="Arial"/>
                <a:cs typeface="Arial"/>
              </a:rPr>
              <a:t>TV </a:t>
            </a:r>
            <a:r>
              <a:rPr sz="1850" b="1" spc="-5" dirty="0">
                <a:solidFill>
                  <a:srgbClr val="121212"/>
                </a:solidFill>
                <a:latin typeface="Arial"/>
                <a:cs typeface="Arial"/>
              </a:rPr>
              <a:t>+ </a:t>
            </a:r>
            <a:r>
              <a:rPr sz="1850" b="1" spc="35" dirty="0">
                <a:solidFill>
                  <a:srgbClr val="121212"/>
                </a:solidFill>
                <a:latin typeface="Arial"/>
                <a:cs typeface="Arial"/>
              </a:rPr>
              <a:t>VOD</a:t>
            </a:r>
            <a:r>
              <a:rPr sz="1850" b="1" spc="-30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850" b="1" spc="90" dirty="0">
                <a:solidFill>
                  <a:srgbClr val="121212"/>
                </a:solidFill>
                <a:latin typeface="Arial"/>
                <a:cs typeface="Arial"/>
              </a:rPr>
              <a:t>правa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964" y="4918592"/>
            <a:ext cx="1070111" cy="1070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2925" y="3384016"/>
            <a:ext cx="602309" cy="481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019" y="2533089"/>
            <a:ext cx="884008" cy="367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9894" y="2455062"/>
            <a:ext cx="524510" cy="524510"/>
          </a:xfrm>
          <a:custGeom>
            <a:avLst/>
            <a:gdLst/>
            <a:ahLst/>
            <a:cxnLst/>
            <a:rect l="l" t="t" r="r" b="b"/>
            <a:pathLst>
              <a:path w="524510" h="524510">
                <a:moveTo>
                  <a:pt x="523963" y="523963"/>
                </a:moveTo>
                <a:lnTo>
                  <a:pt x="0" y="523963"/>
                </a:lnTo>
                <a:lnTo>
                  <a:pt x="0" y="0"/>
                </a:lnTo>
                <a:lnTo>
                  <a:pt x="523963" y="0"/>
                </a:lnTo>
                <a:lnTo>
                  <a:pt x="523963" y="523963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9678" y="2860205"/>
            <a:ext cx="64769" cy="75565"/>
          </a:xfrm>
          <a:custGeom>
            <a:avLst/>
            <a:gdLst/>
            <a:ahLst/>
            <a:cxnLst/>
            <a:rect l="l" t="t" r="r" b="b"/>
            <a:pathLst>
              <a:path w="64770" h="75564">
                <a:moveTo>
                  <a:pt x="62658" y="13258"/>
                </a:moveTo>
                <a:lnTo>
                  <a:pt x="41909" y="13258"/>
                </a:lnTo>
                <a:lnTo>
                  <a:pt x="45923" y="16319"/>
                </a:lnTo>
                <a:lnTo>
                  <a:pt x="45923" y="25692"/>
                </a:lnTo>
                <a:lnTo>
                  <a:pt x="25701" y="29312"/>
                </a:lnTo>
                <a:lnTo>
                  <a:pt x="11364" y="35107"/>
                </a:lnTo>
                <a:lnTo>
                  <a:pt x="2826" y="43310"/>
                </a:lnTo>
                <a:lnTo>
                  <a:pt x="0" y="54152"/>
                </a:lnTo>
                <a:lnTo>
                  <a:pt x="1468" y="62579"/>
                </a:lnTo>
                <a:lnTo>
                  <a:pt x="5721" y="69292"/>
                </a:lnTo>
                <a:lnTo>
                  <a:pt x="12526" y="73732"/>
                </a:lnTo>
                <a:lnTo>
                  <a:pt x="21653" y="75336"/>
                </a:lnTo>
                <a:lnTo>
                  <a:pt x="30314" y="75336"/>
                </a:lnTo>
                <a:lnTo>
                  <a:pt x="38353" y="72974"/>
                </a:lnTo>
                <a:lnTo>
                  <a:pt x="45770" y="68084"/>
                </a:lnTo>
                <a:lnTo>
                  <a:pt x="64489" y="68084"/>
                </a:lnTo>
                <a:lnTo>
                  <a:pt x="64487" y="62229"/>
                </a:lnTo>
                <a:lnTo>
                  <a:pt x="21958" y="62229"/>
                </a:lnTo>
                <a:lnTo>
                  <a:pt x="18859" y="57645"/>
                </a:lnTo>
                <a:lnTo>
                  <a:pt x="18859" y="52755"/>
                </a:lnTo>
                <a:lnTo>
                  <a:pt x="20469" y="47002"/>
                </a:lnTo>
                <a:lnTo>
                  <a:pt x="25355" y="42610"/>
                </a:lnTo>
                <a:lnTo>
                  <a:pt x="33604" y="39420"/>
                </a:lnTo>
                <a:lnTo>
                  <a:pt x="45300" y="37274"/>
                </a:lnTo>
                <a:lnTo>
                  <a:pt x="64481" y="37274"/>
                </a:lnTo>
                <a:lnTo>
                  <a:pt x="64477" y="21628"/>
                </a:lnTo>
                <a:lnTo>
                  <a:pt x="62658" y="13258"/>
                </a:lnTo>
                <a:close/>
              </a:path>
              <a:path w="64770" h="75564">
                <a:moveTo>
                  <a:pt x="64489" y="68084"/>
                </a:moveTo>
                <a:lnTo>
                  <a:pt x="45770" y="68084"/>
                </a:lnTo>
                <a:lnTo>
                  <a:pt x="47472" y="74498"/>
                </a:lnTo>
                <a:lnTo>
                  <a:pt x="64490" y="74498"/>
                </a:lnTo>
                <a:lnTo>
                  <a:pt x="64489" y="68084"/>
                </a:lnTo>
                <a:close/>
              </a:path>
              <a:path w="64770" h="75564">
                <a:moveTo>
                  <a:pt x="64481" y="37274"/>
                </a:moveTo>
                <a:lnTo>
                  <a:pt x="45300" y="37274"/>
                </a:lnTo>
                <a:lnTo>
                  <a:pt x="45300" y="54546"/>
                </a:lnTo>
                <a:lnTo>
                  <a:pt x="39433" y="59715"/>
                </a:lnTo>
                <a:lnTo>
                  <a:pt x="33553" y="62229"/>
                </a:lnTo>
                <a:lnTo>
                  <a:pt x="64487" y="62229"/>
                </a:lnTo>
                <a:lnTo>
                  <a:pt x="64481" y="37274"/>
                </a:lnTo>
                <a:close/>
              </a:path>
              <a:path w="64770" h="75564">
                <a:moveTo>
                  <a:pt x="34797" y="0"/>
                </a:moveTo>
                <a:lnTo>
                  <a:pt x="25025" y="890"/>
                </a:lnTo>
                <a:lnTo>
                  <a:pt x="16586" y="3560"/>
                </a:lnTo>
                <a:lnTo>
                  <a:pt x="9480" y="8009"/>
                </a:lnTo>
                <a:lnTo>
                  <a:pt x="3708" y="14236"/>
                </a:lnTo>
                <a:lnTo>
                  <a:pt x="16700" y="21628"/>
                </a:lnTo>
                <a:lnTo>
                  <a:pt x="21031" y="16192"/>
                </a:lnTo>
                <a:lnTo>
                  <a:pt x="27063" y="13258"/>
                </a:lnTo>
                <a:lnTo>
                  <a:pt x="62658" y="13258"/>
                </a:lnTo>
                <a:lnTo>
                  <a:pt x="62513" y="12596"/>
                </a:lnTo>
                <a:lnTo>
                  <a:pt x="56767" y="5789"/>
                </a:lnTo>
                <a:lnTo>
                  <a:pt x="47456" y="1495"/>
                </a:lnTo>
                <a:lnTo>
                  <a:pt x="34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9333" y="2860090"/>
            <a:ext cx="65405" cy="74930"/>
          </a:xfrm>
          <a:custGeom>
            <a:avLst/>
            <a:gdLst/>
            <a:ahLst/>
            <a:cxnLst/>
            <a:rect l="l" t="t" r="r" b="b"/>
            <a:pathLst>
              <a:path w="65404" h="74930">
                <a:moveTo>
                  <a:pt x="15875" y="1397"/>
                </a:moveTo>
                <a:lnTo>
                  <a:pt x="0" y="3594"/>
                </a:lnTo>
                <a:lnTo>
                  <a:pt x="0" y="74498"/>
                </a:lnTo>
                <a:lnTo>
                  <a:pt x="19024" y="74498"/>
                </a:lnTo>
                <a:lnTo>
                  <a:pt x="19024" y="22186"/>
                </a:lnTo>
                <a:lnTo>
                  <a:pt x="25514" y="16738"/>
                </a:lnTo>
                <a:lnTo>
                  <a:pt x="31229" y="14097"/>
                </a:lnTo>
                <a:lnTo>
                  <a:pt x="64063" y="14097"/>
                </a:lnTo>
                <a:lnTo>
                  <a:pt x="63962" y="13367"/>
                </a:lnTo>
                <a:lnTo>
                  <a:pt x="62044" y="10058"/>
                </a:lnTo>
                <a:lnTo>
                  <a:pt x="17627" y="10058"/>
                </a:lnTo>
                <a:lnTo>
                  <a:pt x="15875" y="1397"/>
                </a:lnTo>
                <a:close/>
              </a:path>
              <a:path w="65404" h="74930">
                <a:moveTo>
                  <a:pt x="64063" y="14097"/>
                </a:moveTo>
                <a:lnTo>
                  <a:pt x="43916" y="14097"/>
                </a:lnTo>
                <a:lnTo>
                  <a:pt x="46228" y="18135"/>
                </a:lnTo>
                <a:lnTo>
                  <a:pt x="46228" y="74498"/>
                </a:lnTo>
                <a:lnTo>
                  <a:pt x="65405" y="74498"/>
                </a:lnTo>
                <a:lnTo>
                  <a:pt x="65405" y="23723"/>
                </a:lnTo>
                <a:lnTo>
                  <a:pt x="64063" y="14097"/>
                </a:lnTo>
                <a:close/>
              </a:path>
              <a:path w="65404" h="74930">
                <a:moveTo>
                  <a:pt x="42684" y="0"/>
                </a:moveTo>
                <a:lnTo>
                  <a:pt x="36242" y="648"/>
                </a:lnTo>
                <a:lnTo>
                  <a:pt x="30151" y="2566"/>
                </a:lnTo>
                <a:lnTo>
                  <a:pt x="24062" y="5716"/>
                </a:lnTo>
                <a:lnTo>
                  <a:pt x="17627" y="10058"/>
                </a:lnTo>
                <a:lnTo>
                  <a:pt x="62044" y="10058"/>
                </a:lnTo>
                <a:lnTo>
                  <a:pt x="59664" y="5951"/>
                </a:lnTo>
                <a:lnTo>
                  <a:pt x="52556" y="1490"/>
                </a:lnTo>
                <a:lnTo>
                  <a:pt x="42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7561" y="2860089"/>
            <a:ext cx="67945" cy="76200"/>
          </a:xfrm>
          <a:custGeom>
            <a:avLst/>
            <a:gdLst/>
            <a:ahLst/>
            <a:cxnLst/>
            <a:rect l="l" t="t" r="r" b="b"/>
            <a:pathLst>
              <a:path w="67945" h="76200">
                <a:moveTo>
                  <a:pt x="33967" y="0"/>
                </a:moveTo>
                <a:lnTo>
                  <a:pt x="2315" y="21897"/>
                </a:lnTo>
                <a:lnTo>
                  <a:pt x="0" y="38379"/>
                </a:lnTo>
                <a:lnTo>
                  <a:pt x="2299" y="54121"/>
                </a:lnTo>
                <a:lnTo>
                  <a:pt x="9063" y="65992"/>
                </a:lnTo>
                <a:lnTo>
                  <a:pt x="19856" y="73363"/>
                </a:lnTo>
                <a:lnTo>
                  <a:pt x="34285" y="75895"/>
                </a:lnTo>
                <a:lnTo>
                  <a:pt x="44793" y="74884"/>
                </a:lnTo>
                <a:lnTo>
                  <a:pt x="53749" y="71886"/>
                </a:lnTo>
                <a:lnTo>
                  <a:pt x="61051" y="66953"/>
                </a:lnTo>
                <a:lnTo>
                  <a:pt x="65345" y="61671"/>
                </a:lnTo>
                <a:lnTo>
                  <a:pt x="35987" y="61671"/>
                </a:lnTo>
                <a:lnTo>
                  <a:pt x="28564" y="60365"/>
                </a:lnTo>
                <a:lnTo>
                  <a:pt x="23231" y="56457"/>
                </a:lnTo>
                <a:lnTo>
                  <a:pt x="19987" y="49959"/>
                </a:lnTo>
                <a:lnTo>
                  <a:pt x="18829" y="40881"/>
                </a:lnTo>
                <a:lnTo>
                  <a:pt x="67368" y="40881"/>
                </a:lnTo>
                <a:lnTo>
                  <a:pt x="67368" y="39623"/>
                </a:lnTo>
                <a:lnTo>
                  <a:pt x="67521" y="38379"/>
                </a:lnTo>
                <a:lnTo>
                  <a:pt x="67521" y="37122"/>
                </a:lnTo>
                <a:lnTo>
                  <a:pt x="66271" y="28473"/>
                </a:lnTo>
                <a:lnTo>
                  <a:pt x="19134" y="28473"/>
                </a:lnTo>
                <a:lnTo>
                  <a:pt x="19909" y="18554"/>
                </a:lnTo>
                <a:lnTo>
                  <a:pt x="25319" y="12979"/>
                </a:lnTo>
                <a:lnTo>
                  <a:pt x="60510" y="12979"/>
                </a:lnTo>
                <a:lnTo>
                  <a:pt x="58631" y="9664"/>
                </a:lnTo>
                <a:lnTo>
                  <a:pt x="48083" y="2464"/>
                </a:lnTo>
                <a:lnTo>
                  <a:pt x="33967" y="0"/>
                </a:lnTo>
                <a:close/>
              </a:path>
              <a:path w="67945" h="76200">
                <a:moveTo>
                  <a:pt x="52535" y="52323"/>
                </a:moveTo>
                <a:lnTo>
                  <a:pt x="48052" y="58737"/>
                </a:lnTo>
                <a:lnTo>
                  <a:pt x="43251" y="61671"/>
                </a:lnTo>
                <a:lnTo>
                  <a:pt x="65345" y="61671"/>
                </a:lnTo>
                <a:lnTo>
                  <a:pt x="66594" y="60134"/>
                </a:lnTo>
                <a:lnTo>
                  <a:pt x="52535" y="52323"/>
                </a:lnTo>
                <a:close/>
              </a:path>
              <a:path w="67945" h="76200">
                <a:moveTo>
                  <a:pt x="60510" y="12979"/>
                </a:moveTo>
                <a:lnTo>
                  <a:pt x="43099" y="12979"/>
                </a:lnTo>
                <a:lnTo>
                  <a:pt x="48661" y="18694"/>
                </a:lnTo>
                <a:lnTo>
                  <a:pt x="48661" y="28473"/>
                </a:lnTo>
                <a:lnTo>
                  <a:pt x="66271" y="28473"/>
                </a:lnTo>
                <a:lnTo>
                  <a:pt x="65236" y="21313"/>
                </a:lnTo>
                <a:lnTo>
                  <a:pt x="60510" y="1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88303" y="2859820"/>
            <a:ext cx="72390" cy="77470"/>
          </a:xfrm>
          <a:custGeom>
            <a:avLst/>
            <a:gdLst/>
            <a:ahLst/>
            <a:cxnLst/>
            <a:rect l="l" t="t" r="r" b="b"/>
            <a:pathLst>
              <a:path w="72389" h="77469">
                <a:moveTo>
                  <a:pt x="36080" y="0"/>
                </a:moveTo>
                <a:lnTo>
                  <a:pt x="22438" y="2301"/>
                </a:lnTo>
                <a:lnTo>
                  <a:pt x="10925" y="9344"/>
                </a:lnTo>
                <a:lnTo>
                  <a:pt x="2969" y="21334"/>
                </a:lnTo>
                <a:lnTo>
                  <a:pt x="0" y="38481"/>
                </a:lnTo>
                <a:lnTo>
                  <a:pt x="2969" y="55627"/>
                </a:lnTo>
                <a:lnTo>
                  <a:pt x="10925" y="67617"/>
                </a:lnTo>
                <a:lnTo>
                  <a:pt x="22438" y="74660"/>
                </a:lnTo>
                <a:lnTo>
                  <a:pt x="36080" y="76962"/>
                </a:lnTo>
                <a:lnTo>
                  <a:pt x="49722" y="74660"/>
                </a:lnTo>
                <a:lnTo>
                  <a:pt x="61236" y="67617"/>
                </a:lnTo>
                <a:lnTo>
                  <a:pt x="65796" y="60744"/>
                </a:lnTo>
                <a:lnTo>
                  <a:pt x="36080" y="60744"/>
                </a:lnTo>
                <a:lnTo>
                  <a:pt x="27383" y="58579"/>
                </a:lnTo>
                <a:lnTo>
                  <a:pt x="22218" y="53117"/>
                </a:lnTo>
                <a:lnTo>
                  <a:pt x="19739" y="45902"/>
                </a:lnTo>
                <a:lnTo>
                  <a:pt x="19100" y="38481"/>
                </a:lnTo>
                <a:lnTo>
                  <a:pt x="19739" y="31059"/>
                </a:lnTo>
                <a:lnTo>
                  <a:pt x="22218" y="23844"/>
                </a:lnTo>
                <a:lnTo>
                  <a:pt x="27383" y="18382"/>
                </a:lnTo>
                <a:lnTo>
                  <a:pt x="36080" y="16217"/>
                </a:lnTo>
                <a:lnTo>
                  <a:pt x="65796" y="16217"/>
                </a:lnTo>
                <a:lnTo>
                  <a:pt x="61236" y="9344"/>
                </a:lnTo>
                <a:lnTo>
                  <a:pt x="49722" y="2301"/>
                </a:lnTo>
                <a:lnTo>
                  <a:pt x="36080" y="0"/>
                </a:lnTo>
                <a:close/>
              </a:path>
              <a:path w="72389" h="77469">
                <a:moveTo>
                  <a:pt x="65796" y="16217"/>
                </a:moveTo>
                <a:lnTo>
                  <a:pt x="36080" y="16217"/>
                </a:lnTo>
                <a:lnTo>
                  <a:pt x="44777" y="18382"/>
                </a:lnTo>
                <a:lnTo>
                  <a:pt x="49942" y="23844"/>
                </a:lnTo>
                <a:lnTo>
                  <a:pt x="52422" y="31059"/>
                </a:lnTo>
                <a:lnTo>
                  <a:pt x="53060" y="38481"/>
                </a:lnTo>
                <a:lnTo>
                  <a:pt x="52422" y="45902"/>
                </a:lnTo>
                <a:lnTo>
                  <a:pt x="49942" y="53117"/>
                </a:lnTo>
                <a:lnTo>
                  <a:pt x="44777" y="58579"/>
                </a:lnTo>
                <a:lnTo>
                  <a:pt x="36080" y="60744"/>
                </a:lnTo>
                <a:lnTo>
                  <a:pt x="65796" y="60744"/>
                </a:lnTo>
                <a:lnTo>
                  <a:pt x="69191" y="55627"/>
                </a:lnTo>
                <a:lnTo>
                  <a:pt x="72161" y="38481"/>
                </a:lnTo>
                <a:lnTo>
                  <a:pt x="69191" y="21334"/>
                </a:lnTo>
                <a:lnTo>
                  <a:pt x="65796" y="16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3623" y="2860232"/>
            <a:ext cx="41275" cy="74930"/>
          </a:xfrm>
          <a:custGeom>
            <a:avLst/>
            <a:gdLst/>
            <a:ahLst/>
            <a:cxnLst/>
            <a:rect l="l" t="t" r="r" b="b"/>
            <a:pathLst>
              <a:path w="41275" h="74930">
                <a:moveTo>
                  <a:pt x="18249" y="1498"/>
                </a:moveTo>
                <a:lnTo>
                  <a:pt x="0" y="1498"/>
                </a:lnTo>
                <a:lnTo>
                  <a:pt x="0" y="74421"/>
                </a:lnTo>
                <a:lnTo>
                  <a:pt x="19481" y="74421"/>
                </a:lnTo>
                <a:lnTo>
                  <a:pt x="19481" y="25907"/>
                </a:lnTo>
                <a:lnTo>
                  <a:pt x="22415" y="19418"/>
                </a:lnTo>
                <a:lnTo>
                  <a:pt x="31546" y="18135"/>
                </a:lnTo>
                <a:lnTo>
                  <a:pt x="40817" y="18135"/>
                </a:lnTo>
                <a:lnTo>
                  <a:pt x="40817" y="10083"/>
                </a:lnTo>
                <a:lnTo>
                  <a:pt x="18249" y="10083"/>
                </a:lnTo>
                <a:lnTo>
                  <a:pt x="18249" y="1498"/>
                </a:lnTo>
                <a:close/>
              </a:path>
              <a:path w="41275" h="74930">
                <a:moveTo>
                  <a:pt x="40043" y="0"/>
                </a:moveTo>
                <a:lnTo>
                  <a:pt x="30302" y="0"/>
                </a:lnTo>
                <a:lnTo>
                  <a:pt x="21717" y="5460"/>
                </a:lnTo>
                <a:lnTo>
                  <a:pt x="18249" y="10083"/>
                </a:lnTo>
                <a:lnTo>
                  <a:pt x="40817" y="10083"/>
                </a:lnTo>
                <a:lnTo>
                  <a:pt x="40817" y="139"/>
                </a:lnTo>
                <a:lnTo>
                  <a:pt x="40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7907" y="2860112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21018" y="81661"/>
                </a:moveTo>
                <a:lnTo>
                  <a:pt x="2082" y="84709"/>
                </a:lnTo>
                <a:lnTo>
                  <a:pt x="5917" y="92841"/>
                </a:lnTo>
                <a:lnTo>
                  <a:pt x="12839" y="98518"/>
                </a:lnTo>
                <a:lnTo>
                  <a:pt x="21953" y="101830"/>
                </a:lnTo>
                <a:lnTo>
                  <a:pt x="32359" y="102870"/>
                </a:lnTo>
                <a:lnTo>
                  <a:pt x="52600" y="99421"/>
                </a:lnTo>
                <a:lnTo>
                  <a:pt x="63238" y="91130"/>
                </a:lnTo>
                <a:lnTo>
                  <a:pt x="64140" y="88823"/>
                </a:lnTo>
                <a:lnTo>
                  <a:pt x="24003" y="88823"/>
                </a:lnTo>
                <a:lnTo>
                  <a:pt x="21818" y="85242"/>
                </a:lnTo>
                <a:lnTo>
                  <a:pt x="21018" y="81661"/>
                </a:lnTo>
                <a:close/>
              </a:path>
              <a:path w="68579" h="102869">
                <a:moveTo>
                  <a:pt x="68046" y="63906"/>
                </a:moveTo>
                <a:lnTo>
                  <a:pt x="49212" y="63906"/>
                </a:lnTo>
                <a:lnTo>
                  <a:pt x="49466" y="64173"/>
                </a:lnTo>
                <a:lnTo>
                  <a:pt x="49466" y="84048"/>
                </a:lnTo>
                <a:lnTo>
                  <a:pt x="44704" y="88823"/>
                </a:lnTo>
                <a:lnTo>
                  <a:pt x="64140" y="88823"/>
                </a:lnTo>
                <a:lnTo>
                  <a:pt x="67358" y="80594"/>
                </a:lnTo>
                <a:lnTo>
                  <a:pt x="67919" y="72284"/>
                </a:lnTo>
                <a:lnTo>
                  <a:pt x="68046" y="63906"/>
                </a:lnTo>
                <a:close/>
              </a:path>
              <a:path w="68579" h="102869">
                <a:moveTo>
                  <a:pt x="43840" y="0"/>
                </a:moveTo>
                <a:lnTo>
                  <a:pt x="2397" y="21845"/>
                </a:lnTo>
                <a:lnTo>
                  <a:pt x="0" y="38074"/>
                </a:lnTo>
                <a:lnTo>
                  <a:pt x="2358" y="54167"/>
                </a:lnTo>
                <a:lnTo>
                  <a:pt x="8821" y="65536"/>
                </a:lnTo>
                <a:lnTo>
                  <a:pt x="18468" y="72284"/>
                </a:lnTo>
                <a:lnTo>
                  <a:pt x="30378" y="74510"/>
                </a:lnTo>
                <a:lnTo>
                  <a:pt x="41516" y="74510"/>
                </a:lnTo>
                <a:lnTo>
                  <a:pt x="46164" y="69342"/>
                </a:lnTo>
                <a:lnTo>
                  <a:pt x="49212" y="63906"/>
                </a:lnTo>
                <a:lnTo>
                  <a:pt x="68046" y="63906"/>
                </a:lnTo>
                <a:lnTo>
                  <a:pt x="68046" y="58877"/>
                </a:lnTo>
                <a:lnTo>
                  <a:pt x="33820" y="58877"/>
                </a:lnTo>
                <a:lnTo>
                  <a:pt x="25578" y="56474"/>
                </a:lnTo>
                <a:lnTo>
                  <a:pt x="21178" y="50401"/>
                </a:lnTo>
                <a:lnTo>
                  <a:pt x="19420" y="42616"/>
                </a:lnTo>
                <a:lnTo>
                  <a:pt x="19227" y="38074"/>
                </a:lnTo>
                <a:lnTo>
                  <a:pt x="19200" y="34290"/>
                </a:lnTo>
                <a:lnTo>
                  <a:pt x="20409" y="24790"/>
                </a:lnTo>
                <a:lnTo>
                  <a:pt x="23806" y="18183"/>
                </a:lnTo>
                <a:lnTo>
                  <a:pt x="28498" y="14656"/>
                </a:lnTo>
                <a:lnTo>
                  <a:pt x="33693" y="13614"/>
                </a:lnTo>
                <a:lnTo>
                  <a:pt x="68046" y="13614"/>
                </a:lnTo>
                <a:lnTo>
                  <a:pt x="68046" y="10121"/>
                </a:lnTo>
                <a:lnTo>
                  <a:pt x="50482" y="10121"/>
                </a:lnTo>
                <a:lnTo>
                  <a:pt x="50266" y="10083"/>
                </a:lnTo>
                <a:lnTo>
                  <a:pt x="50335" y="9701"/>
                </a:lnTo>
                <a:lnTo>
                  <a:pt x="49263" y="6629"/>
                </a:lnTo>
                <a:lnTo>
                  <a:pt x="43840" y="0"/>
                </a:lnTo>
                <a:close/>
              </a:path>
              <a:path w="68579" h="102869">
                <a:moveTo>
                  <a:pt x="68046" y="13614"/>
                </a:moveTo>
                <a:lnTo>
                  <a:pt x="33693" y="13614"/>
                </a:lnTo>
                <a:lnTo>
                  <a:pt x="40540" y="15242"/>
                </a:lnTo>
                <a:lnTo>
                  <a:pt x="45526" y="19680"/>
                </a:lnTo>
                <a:lnTo>
                  <a:pt x="48573" y="26253"/>
                </a:lnTo>
                <a:lnTo>
                  <a:pt x="49606" y="34290"/>
                </a:lnTo>
                <a:lnTo>
                  <a:pt x="49188" y="42192"/>
                </a:lnTo>
                <a:lnTo>
                  <a:pt x="47175" y="50165"/>
                </a:lnTo>
                <a:lnTo>
                  <a:pt x="42432" y="56346"/>
                </a:lnTo>
                <a:lnTo>
                  <a:pt x="33820" y="58877"/>
                </a:lnTo>
                <a:lnTo>
                  <a:pt x="68046" y="58877"/>
                </a:lnTo>
                <a:lnTo>
                  <a:pt x="68046" y="13614"/>
                </a:lnTo>
                <a:close/>
              </a:path>
              <a:path w="68579" h="102869">
                <a:moveTo>
                  <a:pt x="50335" y="9701"/>
                </a:moveTo>
                <a:lnTo>
                  <a:pt x="50266" y="10083"/>
                </a:lnTo>
                <a:lnTo>
                  <a:pt x="50482" y="10121"/>
                </a:lnTo>
                <a:lnTo>
                  <a:pt x="50335" y="9701"/>
                </a:lnTo>
                <a:close/>
              </a:path>
              <a:path w="68579" h="102869">
                <a:moveTo>
                  <a:pt x="68046" y="1358"/>
                </a:moveTo>
                <a:lnTo>
                  <a:pt x="51841" y="1358"/>
                </a:lnTo>
                <a:lnTo>
                  <a:pt x="50335" y="9701"/>
                </a:lnTo>
                <a:lnTo>
                  <a:pt x="50482" y="10121"/>
                </a:lnTo>
                <a:lnTo>
                  <a:pt x="68046" y="10121"/>
                </a:lnTo>
                <a:lnTo>
                  <a:pt x="68046" y="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3563" y="2834081"/>
            <a:ext cx="50800" cy="24130"/>
          </a:xfrm>
          <a:custGeom>
            <a:avLst/>
            <a:gdLst/>
            <a:ahLst/>
            <a:cxnLst/>
            <a:rect l="l" t="t" r="r" b="b"/>
            <a:pathLst>
              <a:path w="50800" h="24130">
                <a:moveTo>
                  <a:pt x="11518" y="3213"/>
                </a:moveTo>
                <a:lnTo>
                  <a:pt x="7543" y="3213"/>
                </a:lnTo>
                <a:lnTo>
                  <a:pt x="7543" y="24091"/>
                </a:lnTo>
                <a:lnTo>
                  <a:pt x="11518" y="24091"/>
                </a:lnTo>
                <a:lnTo>
                  <a:pt x="11518" y="3213"/>
                </a:lnTo>
                <a:close/>
              </a:path>
              <a:path w="50800" h="24130">
                <a:moveTo>
                  <a:pt x="19062" y="0"/>
                </a:moveTo>
                <a:lnTo>
                  <a:pt x="0" y="0"/>
                </a:lnTo>
                <a:lnTo>
                  <a:pt x="0" y="3213"/>
                </a:lnTo>
                <a:lnTo>
                  <a:pt x="19062" y="3213"/>
                </a:lnTo>
                <a:lnTo>
                  <a:pt x="19062" y="0"/>
                </a:lnTo>
                <a:close/>
              </a:path>
              <a:path w="50800" h="24130">
                <a:moveTo>
                  <a:pt x="30111" y="0"/>
                </a:moveTo>
                <a:lnTo>
                  <a:pt x="23977" y="0"/>
                </a:lnTo>
                <a:lnTo>
                  <a:pt x="23977" y="24091"/>
                </a:lnTo>
                <a:lnTo>
                  <a:pt x="27952" y="24091"/>
                </a:lnTo>
                <a:lnTo>
                  <a:pt x="28066" y="3975"/>
                </a:lnTo>
                <a:lnTo>
                  <a:pt x="31675" y="3975"/>
                </a:lnTo>
                <a:lnTo>
                  <a:pt x="30111" y="0"/>
                </a:lnTo>
                <a:close/>
              </a:path>
              <a:path w="50800" h="24130">
                <a:moveTo>
                  <a:pt x="31675" y="3975"/>
                </a:moveTo>
                <a:lnTo>
                  <a:pt x="28066" y="3975"/>
                </a:lnTo>
                <a:lnTo>
                  <a:pt x="35966" y="24091"/>
                </a:lnTo>
                <a:lnTo>
                  <a:pt x="38480" y="24091"/>
                </a:lnTo>
                <a:lnTo>
                  <a:pt x="40751" y="18300"/>
                </a:lnTo>
                <a:lnTo>
                  <a:pt x="37312" y="18300"/>
                </a:lnTo>
                <a:lnTo>
                  <a:pt x="31675" y="3975"/>
                </a:lnTo>
                <a:close/>
              </a:path>
              <a:path w="50800" h="24130">
                <a:moveTo>
                  <a:pt x="50469" y="3975"/>
                </a:moveTo>
                <a:lnTo>
                  <a:pt x="46494" y="3975"/>
                </a:lnTo>
                <a:lnTo>
                  <a:pt x="46494" y="24091"/>
                </a:lnTo>
                <a:lnTo>
                  <a:pt x="50469" y="24091"/>
                </a:lnTo>
                <a:lnTo>
                  <a:pt x="50469" y="3975"/>
                </a:lnTo>
                <a:close/>
              </a:path>
              <a:path w="50800" h="24130">
                <a:moveTo>
                  <a:pt x="50469" y="0"/>
                </a:moveTo>
                <a:lnTo>
                  <a:pt x="44386" y="0"/>
                </a:lnTo>
                <a:lnTo>
                  <a:pt x="37312" y="18300"/>
                </a:lnTo>
                <a:lnTo>
                  <a:pt x="40751" y="18300"/>
                </a:lnTo>
                <a:lnTo>
                  <a:pt x="46367" y="3975"/>
                </a:lnTo>
                <a:lnTo>
                  <a:pt x="50469" y="3975"/>
                </a:lnTo>
                <a:lnTo>
                  <a:pt x="50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6048" y="265162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61"/>
                </a:lnTo>
                <a:lnTo>
                  <a:pt x="7315" y="7308"/>
                </a:lnTo>
                <a:lnTo>
                  <a:pt x="1963" y="15237"/>
                </a:lnTo>
                <a:lnTo>
                  <a:pt x="0" y="24942"/>
                </a:lnTo>
                <a:lnTo>
                  <a:pt x="1963" y="34664"/>
                </a:lnTo>
                <a:lnTo>
                  <a:pt x="7315" y="42605"/>
                </a:lnTo>
                <a:lnTo>
                  <a:pt x="15248" y="47959"/>
                </a:lnTo>
                <a:lnTo>
                  <a:pt x="24955" y="49923"/>
                </a:lnTo>
                <a:lnTo>
                  <a:pt x="34675" y="47959"/>
                </a:lnTo>
                <a:lnTo>
                  <a:pt x="42611" y="42605"/>
                </a:lnTo>
                <a:lnTo>
                  <a:pt x="47961" y="34664"/>
                </a:lnTo>
                <a:lnTo>
                  <a:pt x="49923" y="24942"/>
                </a:lnTo>
                <a:lnTo>
                  <a:pt x="47961" y="15237"/>
                </a:lnTo>
                <a:lnTo>
                  <a:pt x="42611" y="7308"/>
                </a:lnTo>
                <a:lnTo>
                  <a:pt x="34675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BA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8100" y="279377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59"/>
                </a:lnTo>
                <a:lnTo>
                  <a:pt x="7308" y="7305"/>
                </a:lnTo>
                <a:lnTo>
                  <a:pt x="1961" y="15237"/>
                </a:lnTo>
                <a:lnTo>
                  <a:pt x="0" y="24955"/>
                </a:lnTo>
                <a:lnTo>
                  <a:pt x="1961" y="34660"/>
                </a:lnTo>
                <a:lnTo>
                  <a:pt x="7308" y="42589"/>
                </a:lnTo>
                <a:lnTo>
                  <a:pt x="15237" y="47936"/>
                </a:lnTo>
                <a:lnTo>
                  <a:pt x="24942" y="49898"/>
                </a:lnTo>
                <a:lnTo>
                  <a:pt x="34662" y="47936"/>
                </a:lnTo>
                <a:lnTo>
                  <a:pt x="42598" y="42589"/>
                </a:lnTo>
                <a:lnTo>
                  <a:pt x="47949" y="34660"/>
                </a:lnTo>
                <a:lnTo>
                  <a:pt x="49910" y="24955"/>
                </a:lnTo>
                <a:lnTo>
                  <a:pt x="47949" y="15237"/>
                </a:lnTo>
                <a:lnTo>
                  <a:pt x="42598" y="7305"/>
                </a:lnTo>
                <a:lnTo>
                  <a:pt x="34662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BA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0126" y="27138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3"/>
                </a:lnTo>
                <a:lnTo>
                  <a:pt x="7312" y="7315"/>
                </a:lnTo>
                <a:lnTo>
                  <a:pt x="1961" y="15248"/>
                </a:lnTo>
                <a:lnTo>
                  <a:pt x="0" y="24955"/>
                </a:lnTo>
                <a:lnTo>
                  <a:pt x="1961" y="34659"/>
                </a:lnTo>
                <a:lnTo>
                  <a:pt x="7312" y="42597"/>
                </a:lnTo>
                <a:lnTo>
                  <a:pt x="15248" y="47956"/>
                </a:lnTo>
                <a:lnTo>
                  <a:pt x="24968" y="49923"/>
                </a:lnTo>
                <a:lnTo>
                  <a:pt x="34682" y="47956"/>
                </a:lnTo>
                <a:lnTo>
                  <a:pt x="42619" y="42597"/>
                </a:lnTo>
                <a:lnTo>
                  <a:pt x="47972" y="34659"/>
                </a:lnTo>
                <a:lnTo>
                  <a:pt x="49936" y="24955"/>
                </a:lnTo>
                <a:lnTo>
                  <a:pt x="47972" y="15248"/>
                </a:lnTo>
                <a:lnTo>
                  <a:pt x="42619" y="7315"/>
                </a:lnTo>
                <a:lnTo>
                  <a:pt x="34682" y="1963"/>
                </a:lnTo>
                <a:lnTo>
                  <a:pt x="24968" y="0"/>
                </a:lnTo>
                <a:close/>
              </a:path>
            </a:pathLst>
          </a:custGeom>
          <a:solidFill>
            <a:srgbClr val="645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7076" y="275478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61"/>
                </a:lnTo>
                <a:lnTo>
                  <a:pt x="7308" y="7308"/>
                </a:lnTo>
                <a:lnTo>
                  <a:pt x="1961" y="15237"/>
                </a:lnTo>
                <a:lnTo>
                  <a:pt x="0" y="24942"/>
                </a:lnTo>
                <a:lnTo>
                  <a:pt x="1961" y="34666"/>
                </a:lnTo>
                <a:lnTo>
                  <a:pt x="7308" y="42611"/>
                </a:lnTo>
                <a:lnTo>
                  <a:pt x="15237" y="47970"/>
                </a:lnTo>
                <a:lnTo>
                  <a:pt x="24942" y="49936"/>
                </a:lnTo>
                <a:lnTo>
                  <a:pt x="34668" y="47970"/>
                </a:lnTo>
                <a:lnTo>
                  <a:pt x="42603" y="42611"/>
                </a:lnTo>
                <a:lnTo>
                  <a:pt x="47951" y="34666"/>
                </a:lnTo>
                <a:lnTo>
                  <a:pt x="49910" y="24942"/>
                </a:lnTo>
                <a:lnTo>
                  <a:pt x="47951" y="15237"/>
                </a:lnTo>
                <a:lnTo>
                  <a:pt x="42603" y="7308"/>
                </a:lnTo>
                <a:lnTo>
                  <a:pt x="34668" y="1961"/>
                </a:lnTo>
                <a:lnTo>
                  <a:pt x="24942" y="0"/>
                </a:lnTo>
                <a:close/>
              </a:path>
            </a:pathLst>
          </a:custGeom>
          <a:solidFill>
            <a:srgbClr val="645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3011" y="264800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5"/>
                </a:lnTo>
                <a:lnTo>
                  <a:pt x="7312" y="7321"/>
                </a:lnTo>
                <a:lnTo>
                  <a:pt x="1961" y="15259"/>
                </a:lnTo>
                <a:lnTo>
                  <a:pt x="0" y="24968"/>
                </a:lnTo>
                <a:lnTo>
                  <a:pt x="1961" y="34680"/>
                </a:lnTo>
                <a:lnTo>
                  <a:pt x="7312" y="42613"/>
                </a:lnTo>
                <a:lnTo>
                  <a:pt x="15248" y="47962"/>
                </a:lnTo>
                <a:lnTo>
                  <a:pt x="24968" y="49923"/>
                </a:lnTo>
                <a:lnTo>
                  <a:pt x="34673" y="47962"/>
                </a:lnTo>
                <a:lnTo>
                  <a:pt x="42602" y="42613"/>
                </a:lnTo>
                <a:lnTo>
                  <a:pt x="47949" y="34680"/>
                </a:lnTo>
                <a:lnTo>
                  <a:pt x="49910" y="24968"/>
                </a:lnTo>
                <a:lnTo>
                  <a:pt x="47949" y="15259"/>
                </a:lnTo>
                <a:lnTo>
                  <a:pt x="42602" y="7321"/>
                </a:lnTo>
                <a:lnTo>
                  <a:pt x="34673" y="1965"/>
                </a:lnTo>
                <a:lnTo>
                  <a:pt x="24968" y="0"/>
                </a:lnTo>
                <a:close/>
              </a:path>
            </a:pathLst>
          </a:custGeom>
          <a:solidFill>
            <a:srgbClr val="645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5205" y="284969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53" y="1959"/>
                </a:lnTo>
                <a:lnTo>
                  <a:pt x="7316" y="7305"/>
                </a:lnTo>
                <a:lnTo>
                  <a:pt x="1963" y="15237"/>
                </a:lnTo>
                <a:lnTo>
                  <a:pt x="0" y="24955"/>
                </a:lnTo>
                <a:lnTo>
                  <a:pt x="1963" y="34671"/>
                </a:lnTo>
                <a:lnTo>
                  <a:pt x="7316" y="42613"/>
                </a:lnTo>
                <a:lnTo>
                  <a:pt x="15253" y="47970"/>
                </a:lnTo>
                <a:lnTo>
                  <a:pt x="24968" y="49936"/>
                </a:lnTo>
                <a:lnTo>
                  <a:pt x="34680" y="47970"/>
                </a:lnTo>
                <a:lnTo>
                  <a:pt x="42613" y="42613"/>
                </a:lnTo>
                <a:lnTo>
                  <a:pt x="47962" y="34671"/>
                </a:lnTo>
                <a:lnTo>
                  <a:pt x="49923" y="24955"/>
                </a:lnTo>
                <a:lnTo>
                  <a:pt x="47962" y="15237"/>
                </a:lnTo>
                <a:lnTo>
                  <a:pt x="42613" y="7305"/>
                </a:lnTo>
                <a:lnTo>
                  <a:pt x="34680" y="1959"/>
                </a:lnTo>
                <a:lnTo>
                  <a:pt x="24968" y="0"/>
                </a:lnTo>
                <a:close/>
              </a:path>
            </a:pathLst>
          </a:custGeom>
          <a:solidFill>
            <a:srgbClr val="645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2843" y="266498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2"/>
                </a:lnTo>
                <a:lnTo>
                  <a:pt x="1961" y="15226"/>
                </a:lnTo>
                <a:lnTo>
                  <a:pt x="0" y="24930"/>
                </a:lnTo>
                <a:lnTo>
                  <a:pt x="1961" y="34648"/>
                </a:lnTo>
                <a:lnTo>
                  <a:pt x="7310" y="42594"/>
                </a:lnTo>
                <a:lnTo>
                  <a:pt x="15242" y="47956"/>
                </a:lnTo>
                <a:lnTo>
                  <a:pt x="24955" y="49923"/>
                </a:lnTo>
                <a:lnTo>
                  <a:pt x="34668" y="47956"/>
                </a:lnTo>
                <a:lnTo>
                  <a:pt x="42600" y="42594"/>
                </a:lnTo>
                <a:lnTo>
                  <a:pt x="47949" y="34648"/>
                </a:lnTo>
                <a:lnTo>
                  <a:pt x="49910" y="24930"/>
                </a:lnTo>
                <a:lnTo>
                  <a:pt x="47949" y="15226"/>
                </a:lnTo>
                <a:lnTo>
                  <a:pt x="42600" y="7302"/>
                </a:lnTo>
                <a:lnTo>
                  <a:pt x="34668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005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6687" y="280744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2440" y="0"/>
                </a:moveTo>
                <a:lnTo>
                  <a:pt x="12960" y="2892"/>
                </a:lnTo>
                <a:lnTo>
                  <a:pt x="5576" y="8985"/>
                </a:lnTo>
                <a:lnTo>
                  <a:pt x="1015" y="17402"/>
                </a:lnTo>
                <a:lnTo>
                  <a:pt x="0" y="27266"/>
                </a:lnTo>
                <a:lnTo>
                  <a:pt x="2888" y="36732"/>
                </a:lnTo>
                <a:lnTo>
                  <a:pt x="8972" y="44107"/>
                </a:lnTo>
                <a:lnTo>
                  <a:pt x="17380" y="48662"/>
                </a:lnTo>
                <a:lnTo>
                  <a:pt x="27241" y="49669"/>
                </a:lnTo>
                <a:lnTo>
                  <a:pt x="36725" y="46793"/>
                </a:lnTo>
                <a:lnTo>
                  <a:pt x="44107" y="40711"/>
                </a:lnTo>
                <a:lnTo>
                  <a:pt x="48669" y="32297"/>
                </a:lnTo>
                <a:lnTo>
                  <a:pt x="49695" y="22428"/>
                </a:lnTo>
                <a:lnTo>
                  <a:pt x="46804" y="12951"/>
                </a:lnTo>
                <a:lnTo>
                  <a:pt x="40716" y="5575"/>
                </a:lnTo>
                <a:lnTo>
                  <a:pt x="32303" y="1018"/>
                </a:lnTo>
                <a:lnTo>
                  <a:pt x="22440" y="0"/>
                </a:lnTo>
                <a:close/>
              </a:path>
            </a:pathLst>
          </a:custGeom>
          <a:solidFill>
            <a:srgbClr val="005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5213" y="270395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1"/>
                </a:lnTo>
                <a:lnTo>
                  <a:pt x="7310" y="7310"/>
                </a:lnTo>
                <a:lnTo>
                  <a:pt x="1961" y="15242"/>
                </a:lnTo>
                <a:lnTo>
                  <a:pt x="0" y="24955"/>
                </a:lnTo>
                <a:lnTo>
                  <a:pt x="1961" y="34653"/>
                </a:lnTo>
                <a:lnTo>
                  <a:pt x="7310" y="42578"/>
                </a:lnTo>
                <a:lnTo>
                  <a:pt x="15242" y="47924"/>
                </a:lnTo>
                <a:lnTo>
                  <a:pt x="24955" y="49885"/>
                </a:lnTo>
                <a:lnTo>
                  <a:pt x="34673" y="47924"/>
                </a:lnTo>
                <a:lnTo>
                  <a:pt x="42605" y="42578"/>
                </a:lnTo>
                <a:lnTo>
                  <a:pt x="47951" y="34653"/>
                </a:lnTo>
                <a:lnTo>
                  <a:pt x="49910" y="24955"/>
                </a:lnTo>
                <a:lnTo>
                  <a:pt x="47951" y="15242"/>
                </a:lnTo>
                <a:lnTo>
                  <a:pt x="42605" y="7310"/>
                </a:lnTo>
                <a:lnTo>
                  <a:pt x="34673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005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91484" y="254803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1"/>
                </a:lnTo>
                <a:lnTo>
                  <a:pt x="7310" y="7308"/>
                </a:lnTo>
                <a:lnTo>
                  <a:pt x="1961" y="15237"/>
                </a:lnTo>
                <a:lnTo>
                  <a:pt x="0" y="24942"/>
                </a:lnTo>
                <a:lnTo>
                  <a:pt x="1961" y="34647"/>
                </a:lnTo>
                <a:lnTo>
                  <a:pt x="7310" y="42576"/>
                </a:lnTo>
                <a:lnTo>
                  <a:pt x="15242" y="47924"/>
                </a:lnTo>
                <a:lnTo>
                  <a:pt x="24955" y="49885"/>
                </a:lnTo>
                <a:lnTo>
                  <a:pt x="34670" y="47924"/>
                </a:lnTo>
                <a:lnTo>
                  <a:pt x="42606" y="42576"/>
                </a:lnTo>
                <a:lnTo>
                  <a:pt x="47960" y="34647"/>
                </a:lnTo>
                <a:lnTo>
                  <a:pt x="49923" y="24942"/>
                </a:lnTo>
                <a:lnTo>
                  <a:pt x="47960" y="15237"/>
                </a:lnTo>
                <a:lnTo>
                  <a:pt x="42606" y="7308"/>
                </a:lnTo>
                <a:lnTo>
                  <a:pt x="34670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005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6740" y="261072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63"/>
                </a:lnTo>
                <a:lnTo>
                  <a:pt x="7310" y="7316"/>
                </a:lnTo>
                <a:lnTo>
                  <a:pt x="1961" y="15253"/>
                </a:lnTo>
                <a:lnTo>
                  <a:pt x="0" y="24968"/>
                </a:lnTo>
                <a:lnTo>
                  <a:pt x="1961" y="34675"/>
                </a:lnTo>
                <a:lnTo>
                  <a:pt x="7310" y="42608"/>
                </a:lnTo>
                <a:lnTo>
                  <a:pt x="15242" y="47960"/>
                </a:lnTo>
                <a:lnTo>
                  <a:pt x="24955" y="49923"/>
                </a:lnTo>
                <a:lnTo>
                  <a:pt x="34673" y="47960"/>
                </a:lnTo>
                <a:lnTo>
                  <a:pt x="42605" y="42608"/>
                </a:lnTo>
                <a:lnTo>
                  <a:pt x="47951" y="34675"/>
                </a:lnTo>
                <a:lnTo>
                  <a:pt x="49910" y="24968"/>
                </a:lnTo>
                <a:lnTo>
                  <a:pt x="47951" y="15253"/>
                </a:lnTo>
                <a:lnTo>
                  <a:pt x="42605" y="7316"/>
                </a:lnTo>
                <a:lnTo>
                  <a:pt x="34673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2DB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2502" y="281494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2" y="1963"/>
                </a:lnTo>
                <a:lnTo>
                  <a:pt x="7304" y="7315"/>
                </a:lnTo>
                <a:lnTo>
                  <a:pt x="1959" y="15248"/>
                </a:lnTo>
                <a:lnTo>
                  <a:pt x="0" y="24955"/>
                </a:lnTo>
                <a:lnTo>
                  <a:pt x="1959" y="34675"/>
                </a:lnTo>
                <a:lnTo>
                  <a:pt x="7304" y="42611"/>
                </a:lnTo>
                <a:lnTo>
                  <a:pt x="15232" y="47961"/>
                </a:lnTo>
                <a:lnTo>
                  <a:pt x="24942" y="49923"/>
                </a:lnTo>
                <a:lnTo>
                  <a:pt x="34660" y="47961"/>
                </a:lnTo>
                <a:lnTo>
                  <a:pt x="42592" y="42611"/>
                </a:lnTo>
                <a:lnTo>
                  <a:pt x="47938" y="34675"/>
                </a:lnTo>
                <a:lnTo>
                  <a:pt x="49898" y="24955"/>
                </a:lnTo>
                <a:lnTo>
                  <a:pt x="47938" y="15248"/>
                </a:lnTo>
                <a:lnTo>
                  <a:pt x="42592" y="7315"/>
                </a:lnTo>
                <a:lnTo>
                  <a:pt x="34660" y="1963"/>
                </a:lnTo>
                <a:lnTo>
                  <a:pt x="24942" y="0"/>
                </a:lnTo>
                <a:close/>
              </a:path>
            </a:pathLst>
          </a:custGeom>
          <a:solidFill>
            <a:srgbClr val="2DB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4714" y="286156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1"/>
                </a:lnTo>
                <a:lnTo>
                  <a:pt x="7305" y="7312"/>
                </a:lnTo>
                <a:lnTo>
                  <a:pt x="1959" y="15248"/>
                </a:lnTo>
                <a:lnTo>
                  <a:pt x="0" y="24968"/>
                </a:lnTo>
                <a:lnTo>
                  <a:pt x="1959" y="34675"/>
                </a:lnTo>
                <a:lnTo>
                  <a:pt x="7305" y="42608"/>
                </a:lnTo>
                <a:lnTo>
                  <a:pt x="15237" y="47960"/>
                </a:lnTo>
                <a:lnTo>
                  <a:pt x="24955" y="49923"/>
                </a:lnTo>
                <a:lnTo>
                  <a:pt x="34660" y="47960"/>
                </a:lnTo>
                <a:lnTo>
                  <a:pt x="42589" y="42608"/>
                </a:lnTo>
                <a:lnTo>
                  <a:pt x="47936" y="34675"/>
                </a:lnTo>
                <a:lnTo>
                  <a:pt x="49898" y="24968"/>
                </a:lnTo>
                <a:lnTo>
                  <a:pt x="47936" y="15248"/>
                </a:lnTo>
                <a:lnTo>
                  <a:pt x="42589" y="7312"/>
                </a:lnTo>
                <a:lnTo>
                  <a:pt x="34660" y="1961"/>
                </a:lnTo>
                <a:lnTo>
                  <a:pt x="24955" y="0"/>
                </a:lnTo>
                <a:close/>
              </a:path>
            </a:pathLst>
          </a:custGeom>
          <a:solidFill>
            <a:srgbClr val="2DB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1308" y="252938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59"/>
                </a:lnTo>
                <a:lnTo>
                  <a:pt x="7315" y="7305"/>
                </a:lnTo>
                <a:lnTo>
                  <a:pt x="1963" y="15237"/>
                </a:lnTo>
                <a:lnTo>
                  <a:pt x="0" y="24955"/>
                </a:lnTo>
                <a:lnTo>
                  <a:pt x="1963" y="34666"/>
                </a:lnTo>
                <a:lnTo>
                  <a:pt x="7315" y="42594"/>
                </a:lnTo>
                <a:lnTo>
                  <a:pt x="15248" y="47938"/>
                </a:lnTo>
                <a:lnTo>
                  <a:pt x="24955" y="49898"/>
                </a:lnTo>
                <a:lnTo>
                  <a:pt x="34675" y="47938"/>
                </a:lnTo>
                <a:lnTo>
                  <a:pt x="42611" y="42594"/>
                </a:lnTo>
                <a:lnTo>
                  <a:pt x="47961" y="34666"/>
                </a:lnTo>
                <a:lnTo>
                  <a:pt x="49923" y="24955"/>
                </a:lnTo>
                <a:lnTo>
                  <a:pt x="47961" y="15237"/>
                </a:lnTo>
                <a:lnTo>
                  <a:pt x="42611" y="7305"/>
                </a:lnTo>
                <a:lnTo>
                  <a:pt x="34675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2DB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8769" y="273351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59"/>
                </a:lnTo>
                <a:lnTo>
                  <a:pt x="7308" y="7307"/>
                </a:lnTo>
                <a:lnTo>
                  <a:pt x="1961" y="15242"/>
                </a:lnTo>
                <a:lnTo>
                  <a:pt x="0" y="24968"/>
                </a:lnTo>
                <a:lnTo>
                  <a:pt x="1961" y="34671"/>
                </a:lnTo>
                <a:lnTo>
                  <a:pt x="7308" y="42595"/>
                </a:lnTo>
                <a:lnTo>
                  <a:pt x="15237" y="47938"/>
                </a:lnTo>
                <a:lnTo>
                  <a:pt x="24942" y="49898"/>
                </a:lnTo>
                <a:lnTo>
                  <a:pt x="34657" y="47938"/>
                </a:lnTo>
                <a:lnTo>
                  <a:pt x="42594" y="42595"/>
                </a:lnTo>
                <a:lnTo>
                  <a:pt x="47947" y="34671"/>
                </a:lnTo>
                <a:lnTo>
                  <a:pt x="49910" y="24968"/>
                </a:lnTo>
                <a:lnTo>
                  <a:pt x="47947" y="15242"/>
                </a:lnTo>
                <a:lnTo>
                  <a:pt x="42594" y="7307"/>
                </a:lnTo>
                <a:lnTo>
                  <a:pt x="34657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3859" y="259376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7"/>
                </a:lnTo>
                <a:lnTo>
                  <a:pt x="7305" y="7327"/>
                </a:lnTo>
                <a:lnTo>
                  <a:pt x="1959" y="15269"/>
                </a:lnTo>
                <a:lnTo>
                  <a:pt x="0" y="24980"/>
                </a:lnTo>
                <a:lnTo>
                  <a:pt x="1959" y="34682"/>
                </a:lnTo>
                <a:lnTo>
                  <a:pt x="7305" y="42616"/>
                </a:lnTo>
                <a:lnTo>
                  <a:pt x="15237" y="47971"/>
                </a:lnTo>
                <a:lnTo>
                  <a:pt x="24955" y="49936"/>
                </a:lnTo>
                <a:lnTo>
                  <a:pt x="34668" y="47971"/>
                </a:lnTo>
                <a:lnTo>
                  <a:pt x="42600" y="42616"/>
                </a:lnTo>
                <a:lnTo>
                  <a:pt x="47949" y="34682"/>
                </a:lnTo>
                <a:lnTo>
                  <a:pt x="49910" y="24980"/>
                </a:lnTo>
                <a:lnTo>
                  <a:pt x="47949" y="15269"/>
                </a:lnTo>
                <a:lnTo>
                  <a:pt x="42600" y="7327"/>
                </a:lnTo>
                <a:lnTo>
                  <a:pt x="34668" y="1967"/>
                </a:lnTo>
                <a:lnTo>
                  <a:pt x="24955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2660" y="273952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61"/>
                </a:lnTo>
                <a:lnTo>
                  <a:pt x="7318" y="7310"/>
                </a:lnTo>
                <a:lnTo>
                  <a:pt x="1963" y="15242"/>
                </a:lnTo>
                <a:lnTo>
                  <a:pt x="0" y="24955"/>
                </a:lnTo>
                <a:lnTo>
                  <a:pt x="1963" y="34666"/>
                </a:lnTo>
                <a:lnTo>
                  <a:pt x="7318" y="42594"/>
                </a:lnTo>
                <a:lnTo>
                  <a:pt x="15259" y="47938"/>
                </a:lnTo>
                <a:lnTo>
                  <a:pt x="24980" y="49898"/>
                </a:lnTo>
                <a:lnTo>
                  <a:pt x="34686" y="47938"/>
                </a:lnTo>
                <a:lnTo>
                  <a:pt x="42614" y="42594"/>
                </a:lnTo>
                <a:lnTo>
                  <a:pt x="47962" y="34666"/>
                </a:lnTo>
                <a:lnTo>
                  <a:pt x="49923" y="24955"/>
                </a:lnTo>
                <a:lnTo>
                  <a:pt x="47962" y="15242"/>
                </a:lnTo>
                <a:lnTo>
                  <a:pt x="42614" y="7310"/>
                </a:lnTo>
                <a:lnTo>
                  <a:pt x="34686" y="1961"/>
                </a:lnTo>
                <a:lnTo>
                  <a:pt x="24980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44038" y="27666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3"/>
                </a:lnTo>
                <a:lnTo>
                  <a:pt x="7305" y="7316"/>
                </a:lnTo>
                <a:lnTo>
                  <a:pt x="1959" y="15253"/>
                </a:lnTo>
                <a:lnTo>
                  <a:pt x="0" y="24968"/>
                </a:lnTo>
                <a:lnTo>
                  <a:pt x="1959" y="34678"/>
                </a:lnTo>
                <a:lnTo>
                  <a:pt x="7305" y="42606"/>
                </a:lnTo>
                <a:lnTo>
                  <a:pt x="15237" y="47951"/>
                </a:lnTo>
                <a:lnTo>
                  <a:pt x="24955" y="49911"/>
                </a:lnTo>
                <a:lnTo>
                  <a:pt x="34666" y="47951"/>
                </a:lnTo>
                <a:lnTo>
                  <a:pt x="42594" y="42606"/>
                </a:lnTo>
                <a:lnTo>
                  <a:pt x="47938" y="34678"/>
                </a:lnTo>
                <a:lnTo>
                  <a:pt x="49898" y="24968"/>
                </a:lnTo>
                <a:lnTo>
                  <a:pt x="47938" y="15253"/>
                </a:lnTo>
                <a:lnTo>
                  <a:pt x="42594" y="7316"/>
                </a:lnTo>
                <a:lnTo>
                  <a:pt x="34666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8777" y="26022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7" y="1959"/>
                </a:lnTo>
                <a:lnTo>
                  <a:pt x="7308" y="7305"/>
                </a:lnTo>
                <a:lnTo>
                  <a:pt x="1961" y="15237"/>
                </a:lnTo>
                <a:lnTo>
                  <a:pt x="0" y="24955"/>
                </a:lnTo>
                <a:lnTo>
                  <a:pt x="1961" y="34666"/>
                </a:lnTo>
                <a:lnTo>
                  <a:pt x="7308" y="42594"/>
                </a:lnTo>
                <a:lnTo>
                  <a:pt x="15237" y="47938"/>
                </a:lnTo>
                <a:lnTo>
                  <a:pt x="24942" y="49898"/>
                </a:lnTo>
                <a:lnTo>
                  <a:pt x="34662" y="47938"/>
                </a:lnTo>
                <a:lnTo>
                  <a:pt x="42598" y="42594"/>
                </a:lnTo>
                <a:lnTo>
                  <a:pt x="47949" y="34666"/>
                </a:lnTo>
                <a:lnTo>
                  <a:pt x="49910" y="24955"/>
                </a:lnTo>
                <a:lnTo>
                  <a:pt x="47949" y="15237"/>
                </a:lnTo>
                <a:lnTo>
                  <a:pt x="42598" y="7305"/>
                </a:lnTo>
                <a:lnTo>
                  <a:pt x="34662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18596" y="278709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4"/>
                </a:lnTo>
                <a:lnTo>
                  <a:pt x="1961" y="15232"/>
                </a:lnTo>
                <a:lnTo>
                  <a:pt x="0" y="24942"/>
                </a:lnTo>
                <a:lnTo>
                  <a:pt x="1961" y="34658"/>
                </a:lnTo>
                <a:lnTo>
                  <a:pt x="7310" y="42586"/>
                </a:lnTo>
                <a:lnTo>
                  <a:pt x="15242" y="47927"/>
                </a:lnTo>
                <a:lnTo>
                  <a:pt x="24955" y="49885"/>
                </a:lnTo>
                <a:lnTo>
                  <a:pt x="34675" y="47927"/>
                </a:lnTo>
                <a:lnTo>
                  <a:pt x="42611" y="42586"/>
                </a:lnTo>
                <a:lnTo>
                  <a:pt x="47961" y="34658"/>
                </a:lnTo>
                <a:lnTo>
                  <a:pt x="49923" y="24942"/>
                </a:lnTo>
                <a:lnTo>
                  <a:pt x="47961" y="15232"/>
                </a:lnTo>
                <a:lnTo>
                  <a:pt x="42611" y="7304"/>
                </a:lnTo>
                <a:lnTo>
                  <a:pt x="34675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DA2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6906" y="275319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59"/>
                </a:lnTo>
                <a:lnTo>
                  <a:pt x="7315" y="7304"/>
                </a:lnTo>
                <a:lnTo>
                  <a:pt x="1963" y="15232"/>
                </a:lnTo>
                <a:lnTo>
                  <a:pt x="0" y="24942"/>
                </a:lnTo>
                <a:lnTo>
                  <a:pt x="1963" y="34655"/>
                </a:lnTo>
                <a:lnTo>
                  <a:pt x="7315" y="42587"/>
                </a:lnTo>
                <a:lnTo>
                  <a:pt x="15248" y="47936"/>
                </a:lnTo>
                <a:lnTo>
                  <a:pt x="24955" y="49898"/>
                </a:lnTo>
                <a:lnTo>
                  <a:pt x="34670" y="47936"/>
                </a:lnTo>
                <a:lnTo>
                  <a:pt x="42606" y="42587"/>
                </a:lnTo>
                <a:lnTo>
                  <a:pt x="47960" y="34655"/>
                </a:lnTo>
                <a:lnTo>
                  <a:pt x="49923" y="24942"/>
                </a:lnTo>
                <a:lnTo>
                  <a:pt x="47960" y="15232"/>
                </a:lnTo>
                <a:lnTo>
                  <a:pt x="42606" y="7304"/>
                </a:lnTo>
                <a:lnTo>
                  <a:pt x="34670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DA2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32160" y="262945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37" y="1963"/>
                </a:lnTo>
                <a:lnTo>
                  <a:pt x="7305" y="7318"/>
                </a:lnTo>
                <a:lnTo>
                  <a:pt x="1959" y="15259"/>
                </a:lnTo>
                <a:lnTo>
                  <a:pt x="0" y="24980"/>
                </a:lnTo>
                <a:lnTo>
                  <a:pt x="1959" y="34691"/>
                </a:lnTo>
                <a:lnTo>
                  <a:pt x="7305" y="42619"/>
                </a:lnTo>
                <a:lnTo>
                  <a:pt x="15237" y="47964"/>
                </a:lnTo>
                <a:lnTo>
                  <a:pt x="24955" y="49923"/>
                </a:lnTo>
                <a:lnTo>
                  <a:pt x="34675" y="47964"/>
                </a:lnTo>
                <a:lnTo>
                  <a:pt x="42611" y="42619"/>
                </a:lnTo>
                <a:lnTo>
                  <a:pt x="47961" y="34691"/>
                </a:lnTo>
                <a:lnTo>
                  <a:pt x="49923" y="24980"/>
                </a:lnTo>
                <a:lnTo>
                  <a:pt x="47961" y="15259"/>
                </a:lnTo>
                <a:lnTo>
                  <a:pt x="42611" y="7318"/>
                </a:lnTo>
                <a:lnTo>
                  <a:pt x="34675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DA2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6056" y="25887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53" y="1961"/>
                </a:lnTo>
                <a:lnTo>
                  <a:pt x="7316" y="7310"/>
                </a:lnTo>
                <a:lnTo>
                  <a:pt x="1963" y="15242"/>
                </a:lnTo>
                <a:lnTo>
                  <a:pt x="0" y="24955"/>
                </a:lnTo>
                <a:lnTo>
                  <a:pt x="1963" y="34675"/>
                </a:lnTo>
                <a:lnTo>
                  <a:pt x="7316" y="42611"/>
                </a:lnTo>
                <a:lnTo>
                  <a:pt x="15253" y="47961"/>
                </a:lnTo>
                <a:lnTo>
                  <a:pt x="24968" y="49923"/>
                </a:lnTo>
                <a:lnTo>
                  <a:pt x="34680" y="47961"/>
                </a:lnTo>
                <a:lnTo>
                  <a:pt x="42613" y="42611"/>
                </a:lnTo>
                <a:lnTo>
                  <a:pt x="47962" y="34675"/>
                </a:lnTo>
                <a:lnTo>
                  <a:pt x="49923" y="24955"/>
                </a:lnTo>
                <a:lnTo>
                  <a:pt x="47962" y="15242"/>
                </a:lnTo>
                <a:lnTo>
                  <a:pt x="42613" y="7310"/>
                </a:lnTo>
                <a:lnTo>
                  <a:pt x="34680" y="1961"/>
                </a:lnTo>
                <a:lnTo>
                  <a:pt x="24968" y="0"/>
                </a:lnTo>
                <a:close/>
              </a:path>
            </a:pathLst>
          </a:custGeom>
          <a:solidFill>
            <a:srgbClr val="DA2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1481" y="257015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2"/>
                </a:lnTo>
                <a:lnTo>
                  <a:pt x="1961" y="15226"/>
                </a:lnTo>
                <a:lnTo>
                  <a:pt x="0" y="24930"/>
                </a:lnTo>
                <a:lnTo>
                  <a:pt x="1961" y="34668"/>
                </a:lnTo>
                <a:lnTo>
                  <a:pt x="7310" y="42606"/>
                </a:lnTo>
                <a:lnTo>
                  <a:pt x="15242" y="47952"/>
                </a:lnTo>
                <a:lnTo>
                  <a:pt x="24955" y="49911"/>
                </a:lnTo>
                <a:lnTo>
                  <a:pt x="34673" y="47952"/>
                </a:lnTo>
                <a:lnTo>
                  <a:pt x="42605" y="42606"/>
                </a:lnTo>
                <a:lnTo>
                  <a:pt x="47951" y="34668"/>
                </a:lnTo>
                <a:lnTo>
                  <a:pt x="49910" y="24930"/>
                </a:lnTo>
                <a:lnTo>
                  <a:pt x="47951" y="15226"/>
                </a:lnTo>
                <a:lnTo>
                  <a:pt x="42605" y="7302"/>
                </a:lnTo>
                <a:lnTo>
                  <a:pt x="34673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BA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05040" y="268191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1"/>
                </a:lnTo>
                <a:lnTo>
                  <a:pt x="7312" y="7312"/>
                </a:lnTo>
                <a:lnTo>
                  <a:pt x="1961" y="15248"/>
                </a:lnTo>
                <a:lnTo>
                  <a:pt x="0" y="24968"/>
                </a:lnTo>
                <a:lnTo>
                  <a:pt x="1961" y="34678"/>
                </a:lnTo>
                <a:lnTo>
                  <a:pt x="7312" y="42606"/>
                </a:lnTo>
                <a:lnTo>
                  <a:pt x="15248" y="47951"/>
                </a:lnTo>
                <a:lnTo>
                  <a:pt x="24968" y="49911"/>
                </a:lnTo>
                <a:lnTo>
                  <a:pt x="34680" y="47951"/>
                </a:lnTo>
                <a:lnTo>
                  <a:pt x="42613" y="42606"/>
                </a:lnTo>
                <a:lnTo>
                  <a:pt x="47962" y="34678"/>
                </a:lnTo>
                <a:lnTo>
                  <a:pt x="49923" y="24968"/>
                </a:lnTo>
                <a:lnTo>
                  <a:pt x="47962" y="15248"/>
                </a:lnTo>
                <a:lnTo>
                  <a:pt x="42613" y="7312"/>
                </a:lnTo>
                <a:lnTo>
                  <a:pt x="34680" y="1961"/>
                </a:lnTo>
                <a:lnTo>
                  <a:pt x="24968" y="0"/>
                </a:lnTo>
                <a:close/>
              </a:path>
            </a:pathLst>
          </a:custGeom>
          <a:solidFill>
            <a:srgbClr val="6CB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2158" y="268699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8" y="1963"/>
                </a:lnTo>
                <a:lnTo>
                  <a:pt x="7315" y="7315"/>
                </a:lnTo>
                <a:lnTo>
                  <a:pt x="1963" y="15248"/>
                </a:lnTo>
                <a:lnTo>
                  <a:pt x="0" y="24955"/>
                </a:lnTo>
                <a:lnTo>
                  <a:pt x="1963" y="34670"/>
                </a:lnTo>
                <a:lnTo>
                  <a:pt x="7315" y="42606"/>
                </a:lnTo>
                <a:lnTo>
                  <a:pt x="15248" y="47960"/>
                </a:lnTo>
                <a:lnTo>
                  <a:pt x="24955" y="49923"/>
                </a:lnTo>
                <a:lnTo>
                  <a:pt x="34668" y="47960"/>
                </a:lnTo>
                <a:lnTo>
                  <a:pt x="42600" y="42606"/>
                </a:lnTo>
                <a:lnTo>
                  <a:pt x="47949" y="34670"/>
                </a:lnTo>
                <a:lnTo>
                  <a:pt x="49910" y="24955"/>
                </a:lnTo>
                <a:lnTo>
                  <a:pt x="47949" y="15248"/>
                </a:lnTo>
                <a:lnTo>
                  <a:pt x="42600" y="7315"/>
                </a:lnTo>
                <a:lnTo>
                  <a:pt x="34668" y="1963"/>
                </a:lnTo>
                <a:lnTo>
                  <a:pt x="24955" y="0"/>
                </a:lnTo>
                <a:close/>
              </a:path>
            </a:pathLst>
          </a:custGeom>
          <a:solidFill>
            <a:srgbClr val="6CB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9106" y="284121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55" y="0"/>
                </a:moveTo>
                <a:lnTo>
                  <a:pt x="15242" y="1959"/>
                </a:lnTo>
                <a:lnTo>
                  <a:pt x="7310" y="7307"/>
                </a:lnTo>
                <a:lnTo>
                  <a:pt x="1961" y="15242"/>
                </a:lnTo>
                <a:lnTo>
                  <a:pt x="0" y="24968"/>
                </a:lnTo>
                <a:lnTo>
                  <a:pt x="1961" y="34675"/>
                </a:lnTo>
                <a:lnTo>
                  <a:pt x="7310" y="42608"/>
                </a:lnTo>
                <a:lnTo>
                  <a:pt x="15242" y="47960"/>
                </a:lnTo>
                <a:lnTo>
                  <a:pt x="24955" y="49923"/>
                </a:lnTo>
                <a:lnTo>
                  <a:pt x="34668" y="47960"/>
                </a:lnTo>
                <a:lnTo>
                  <a:pt x="42600" y="42608"/>
                </a:lnTo>
                <a:lnTo>
                  <a:pt x="47949" y="34675"/>
                </a:lnTo>
                <a:lnTo>
                  <a:pt x="49910" y="24968"/>
                </a:lnTo>
                <a:lnTo>
                  <a:pt x="47949" y="15242"/>
                </a:lnTo>
                <a:lnTo>
                  <a:pt x="42600" y="7307"/>
                </a:lnTo>
                <a:lnTo>
                  <a:pt x="34668" y="1959"/>
                </a:lnTo>
                <a:lnTo>
                  <a:pt x="24955" y="0"/>
                </a:lnTo>
                <a:close/>
              </a:path>
            </a:pathLst>
          </a:custGeom>
          <a:solidFill>
            <a:srgbClr val="6CB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8944" y="269378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42" y="0"/>
                </a:moveTo>
                <a:lnTo>
                  <a:pt x="15232" y="1959"/>
                </a:lnTo>
                <a:lnTo>
                  <a:pt x="7304" y="7305"/>
                </a:lnTo>
                <a:lnTo>
                  <a:pt x="1959" y="15237"/>
                </a:lnTo>
                <a:lnTo>
                  <a:pt x="0" y="24955"/>
                </a:lnTo>
                <a:lnTo>
                  <a:pt x="1959" y="34660"/>
                </a:lnTo>
                <a:lnTo>
                  <a:pt x="7304" y="42589"/>
                </a:lnTo>
                <a:lnTo>
                  <a:pt x="15232" y="47936"/>
                </a:lnTo>
                <a:lnTo>
                  <a:pt x="24942" y="49898"/>
                </a:lnTo>
                <a:lnTo>
                  <a:pt x="34662" y="47936"/>
                </a:lnTo>
                <a:lnTo>
                  <a:pt x="42598" y="42589"/>
                </a:lnTo>
                <a:lnTo>
                  <a:pt x="47949" y="34660"/>
                </a:lnTo>
                <a:lnTo>
                  <a:pt x="49910" y="24955"/>
                </a:lnTo>
                <a:lnTo>
                  <a:pt x="47949" y="15237"/>
                </a:lnTo>
                <a:lnTo>
                  <a:pt x="42598" y="7305"/>
                </a:lnTo>
                <a:lnTo>
                  <a:pt x="34662" y="1959"/>
                </a:lnTo>
                <a:lnTo>
                  <a:pt x="24942" y="0"/>
                </a:lnTo>
                <a:close/>
              </a:path>
            </a:pathLst>
          </a:custGeom>
          <a:solidFill>
            <a:srgbClr val="6CB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62660" y="252260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59"/>
                </a:lnTo>
                <a:lnTo>
                  <a:pt x="7318" y="7304"/>
                </a:lnTo>
                <a:lnTo>
                  <a:pt x="1963" y="15232"/>
                </a:lnTo>
                <a:lnTo>
                  <a:pt x="0" y="24942"/>
                </a:lnTo>
                <a:lnTo>
                  <a:pt x="1963" y="34662"/>
                </a:lnTo>
                <a:lnTo>
                  <a:pt x="7318" y="42598"/>
                </a:lnTo>
                <a:lnTo>
                  <a:pt x="15259" y="47949"/>
                </a:lnTo>
                <a:lnTo>
                  <a:pt x="24980" y="49910"/>
                </a:lnTo>
                <a:lnTo>
                  <a:pt x="34686" y="47949"/>
                </a:lnTo>
                <a:lnTo>
                  <a:pt x="42614" y="42598"/>
                </a:lnTo>
                <a:lnTo>
                  <a:pt x="47962" y="34662"/>
                </a:lnTo>
                <a:lnTo>
                  <a:pt x="49923" y="24942"/>
                </a:lnTo>
                <a:lnTo>
                  <a:pt x="47962" y="15232"/>
                </a:lnTo>
                <a:lnTo>
                  <a:pt x="42614" y="7304"/>
                </a:lnTo>
                <a:lnTo>
                  <a:pt x="34686" y="1959"/>
                </a:lnTo>
                <a:lnTo>
                  <a:pt x="24980" y="0"/>
                </a:lnTo>
                <a:close/>
              </a:path>
            </a:pathLst>
          </a:custGeom>
          <a:solidFill>
            <a:srgbClr val="6CB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52901" y="2700360"/>
            <a:ext cx="20320" cy="34290"/>
          </a:xfrm>
          <a:custGeom>
            <a:avLst/>
            <a:gdLst/>
            <a:ahLst/>
            <a:cxnLst/>
            <a:rect l="l" t="t" r="r" b="b"/>
            <a:pathLst>
              <a:path w="20320" h="34289">
                <a:moveTo>
                  <a:pt x="19989" y="0"/>
                </a:moveTo>
                <a:lnTo>
                  <a:pt x="0" y="0"/>
                </a:lnTo>
                <a:lnTo>
                  <a:pt x="0" y="33820"/>
                </a:lnTo>
                <a:lnTo>
                  <a:pt x="19989" y="33820"/>
                </a:lnTo>
                <a:lnTo>
                  <a:pt x="19989" y="29197"/>
                </a:lnTo>
                <a:lnTo>
                  <a:pt x="6845" y="29197"/>
                </a:lnTo>
                <a:lnTo>
                  <a:pt x="6845" y="18542"/>
                </a:lnTo>
                <a:lnTo>
                  <a:pt x="17449" y="18542"/>
                </a:lnTo>
                <a:lnTo>
                  <a:pt x="17983" y="14566"/>
                </a:lnTo>
                <a:lnTo>
                  <a:pt x="17983" y="14097"/>
                </a:lnTo>
                <a:lnTo>
                  <a:pt x="3086" y="14097"/>
                </a:lnTo>
                <a:lnTo>
                  <a:pt x="3086" y="12522"/>
                </a:lnTo>
                <a:lnTo>
                  <a:pt x="5499" y="12522"/>
                </a:lnTo>
                <a:lnTo>
                  <a:pt x="6845" y="11074"/>
                </a:lnTo>
                <a:lnTo>
                  <a:pt x="6845" y="4546"/>
                </a:lnTo>
                <a:lnTo>
                  <a:pt x="19989" y="4546"/>
                </a:lnTo>
                <a:lnTo>
                  <a:pt x="19989" y="0"/>
                </a:lnTo>
                <a:close/>
              </a:path>
            </a:pathLst>
          </a:custGeom>
          <a:solidFill>
            <a:srgbClr val="12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61649" y="2700353"/>
            <a:ext cx="31750" cy="34290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19303" y="0"/>
                </a:moveTo>
                <a:lnTo>
                  <a:pt x="13449" y="0"/>
                </a:lnTo>
                <a:lnTo>
                  <a:pt x="11798" y="2451"/>
                </a:lnTo>
                <a:lnTo>
                  <a:pt x="9245" y="9639"/>
                </a:lnTo>
                <a:lnTo>
                  <a:pt x="6827" y="16176"/>
                </a:lnTo>
                <a:lnTo>
                  <a:pt x="4008" y="23515"/>
                </a:lnTo>
                <a:lnTo>
                  <a:pt x="0" y="33820"/>
                </a:lnTo>
                <a:lnTo>
                  <a:pt x="6705" y="33820"/>
                </a:lnTo>
                <a:lnTo>
                  <a:pt x="9524" y="24942"/>
                </a:lnTo>
                <a:lnTo>
                  <a:pt x="28370" y="24942"/>
                </a:lnTo>
                <a:lnTo>
                  <a:pt x="26925" y="20967"/>
                </a:lnTo>
                <a:lnTo>
                  <a:pt x="10782" y="20967"/>
                </a:lnTo>
                <a:lnTo>
                  <a:pt x="13779" y="11480"/>
                </a:lnTo>
                <a:lnTo>
                  <a:pt x="15049" y="7277"/>
                </a:lnTo>
                <a:lnTo>
                  <a:pt x="16395" y="3860"/>
                </a:lnTo>
                <a:lnTo>
                  <a:pt x="20707" y="3860"/>
                </a:lnTo>
                <a:lnTo>
                  <a:pt x="19303" y="0"/>
                </a:lnTo>
                <a:close/>
              </a:path>
              <a:path w="31750" h="34289">
                <a:moveTo>
                  <a:pt x="28370" y="24942"/>
                </a:moveTo>
                <a:lnTo>
                  <a:pt x="21577" y="24942"/>
                </a:lnTo>
                <a:lnTo>
                  <a:pt x="24434" y="33820"/>
                </a:lnTo>
                <a:lnTo>
                  <a:pt x="31597" y="33820"/>
                </a:lnTo>
                <a:lnTo>
                  <a:pt x="28370" y="24942"/>
                </a:lnTo>
                <a:close/>
              </a:path>
              <a:path w="31750" h="34289">
                <a:moveTo>
                  <a:pt x="20707" y="3860"/>
                </a:moveTo>
                <a:lnTo>
                  <a:pt x="16395" y="3860"/>
                </a:lnTo>
                <a:lnTo>
                  <a:pt x="17868" y="4394"/>
                </a:lnTo>
                <a:lnTo>
                  <a:pt x="16725" y="8140"/>
                </a:lnTo>
                <a:lnTo>
                  <a:pt x="16687" y="9639"/>
                </a:lnTo>
                <a:lnTo>
                  <a:pt x="17754" y="13119"/>
                </a:lnTo>
                <a:lnTo>
                  <a:pt x="20332" y="20967"/>
                </a:lnTo>
                <a:lnTo>
                  <a:pt x="26925" y="20967"/>
                </a:lnTo>
                <a:lnTo>
                  <a:pt x="20707" y="3860"/>
                </a:lnTo>
                <a:close/>
              </a:path>
            </a:pathLst>
          </a:custGeom>
          <a:solidFill>
            <a:srgbClr val="12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0002" y="2700016"/>
            <a:ext cx="28575" cy="34290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11379" y="6972"/>
                </a:moveTo>
                <a:lnTo>
                  <a:pt x="4279" y="6972"/>
                </a:lnTo>
                <a:lnTo>
                  <a:pt x="22212" y="34251"/>
                </a:lnTo>
                <a:lnTo>
                  <a:pt x="28308" y="34150"/>
                </a:lnTo>
                <a:lnTo>
                  <a:pt x="28308" y="26365"/>
                </a:lnTo>
                <a:lnTo>
                  <a:pt x="24028" y="26365"/>
                </a:lnTo>
                <a:lnTo>
                  <a:pt x="11379" y="6972"/>
                </a:lnTo>
                <a:close/>
              </a:path>
              <a:path w="28575" h="34289">
                <a:moveTo>
                  <a:pt x="6781" y="0"/>
                </a:moveTo>
                <a:lnTo>
                  <a:pt x="4597" y="330"/>
                </a:lnTo>
                <a:lnTo>
                  <a:pt x="0" y="330"/>
                </a:lnTo>
                <a:lnTo>
                  <a:pt x="0" y="34175"/>
                </a:lnTo>
                <a:lnTo>
                  <a:pt x="5689" y="34175"/>
                </a:lnTo>
                <a:lnTo>
                  <a:pt x="5689" y="12065"/>
                </a:lnTo>
                <a:lnTo>
                  <a:pt x="4381" y="10096"/>
                </a:lnTo>
                <a:lnTo>
                  <a:pt x="2984" y="7924"/>
                </a:lnTo>
                <a:lnTo>
                  <a:pt x="4279" y="6972"/>
                </a:lnTo>
                <a:lnTo>
                  <a:pt x="11379" y="6972"/>
                </a:lnTo>
                <a:lnTo>
                  <a:pt x="6781" y="0"/>
                </a:lnTo>
                <a:close/>
              </a:path>
              <a:path w="28575" h="34289">
                <a:moveTo>
                  <a:pt x="28308" y="317"/>
                </a:moveTo>
                <a:lnTo>
                  <a:pt x="22618" y="317"/>
                </a:lnTo>
                <a:lnTo>
                  <a:pt x="22618" y="21272"/>
                </a:lnTo>
                <a:lnTo>
                  <a:pt x="23926" y="23241"/>
                </a:lnTo>
                <a:lnTo>
                  <a:pt x="25323" y="25425"/>
                </a:lnTo>
                <a:lnTo>
                  <a:pt x="24028" y="26365"/>
                </a:lnTo>
                <a:lnTo>
                  <a:pt x="28308" y="26365"/>
                </a:lnTo>
                <a:lnTo>
                  <a:pt x="28308" y="317"/>
                </a:lnTo>
                <a:close/>
              </a:path>
            </a:pathLst>
          </a:custGeom>
          <a:solidFill>
            <a:srgbClr val="12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5607" y="2700351"/>
            <a:ext cx="24130" cy="34290"/>
          </a:xfrm>
          <a:custGeom>
            <a:avLst/>
            <a:gdLst/>
            <a:ahLst/>
            <a:cxnLst/>
            <a:rect l="l" t="t" r="r" b="b"/>
            <a:pathLst>
              <a:path w="24129" h="34289">
                <a:moveTo>
                  <a:pt x="15621" y="4559"/>
                </a:moveTo>
                <a:lnTo>
                  <a:pt x="8496" y="4559"/>
                </a:lnTo>
                <a:lnTo>
                  <a:pt x="8496" y="33832"/>
                </a:lnTo>
                <a:lnTo>
                  <a:pt x="15621" y="33832"/>
                </a:lnTo>
                <a:lnTo>
                  <a:pt x="15621" y="4559"/>
                </a:lnTo>
                <a:close/>
              </a:path>
              <a:path w="24129" h="34289">
                <a:moveTo>
                  <a:pt x="24130" y="0"/>
                </a:moveTo>
                <a:lnTo>
                  <a:pt x="0" y="0"/>
                </a:lnTo>
                <a:lnTo>
                  <a:pt x="0" y="4559"/>
                </a:lnTo>
                <a:lnTo>
                  <a:pt x="23342" y="4559"/>
                </a:lnTo>
                <a:lnTo>
                  <a:pt x="24130" y="1079"/>
                </a:lnTo>
                <a:lnTo>
                  <a:pt x="24130" y="0"/>
                </a:lnTo>
                <a:close/>
              </a:path>
            </a:pathLst>
          </a:custGeom>
          <a:solidFill>
            <a:srgbClr val="12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04405" y="271705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75" y="0"/>
                </a:lnTo>
              </a:path>
            </a:pathLst>
          </a:custGeom>
          <a:ln w="34251">
            <a:solidFill>
              <a:srgbClr val="12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42744" y="2701234"/>
            <a:ext cx="717550" cy="127000"/>
          </a:xfrm>
          <a:custGeom>
            <a:avLst/>
            <a:gdLst/>
            <a:ahLst/>
            <a:cxnLst/>
            <a:rect l="l" t="t" r="r" b="b"/>
            <a:pathLst>
              <a:path w="717550" h="127000">
                <a:moveTo>
                  <a:pt x="60769" y="0"/>
                </a:moveTo>
                <a:lnTo>
                  <a:pt x="0" y="0"/>
                </a:lnTo>
                <a:lnTo>
                  <a:pt x="0" y="119761"/>
                </a:lnTo>
                <a:lnTo>
                  <a:pt x="1879" y="121640"/>
                </a:lnTo>
                <a:lnTo>
                  <a:pt x="58889" y="121640"/>
                </a:lnTo>
                <a:lnTo>
                  <a:pt x="60769" y="119761"/>
                </a:lnTo>
                <a:lnTo>
                  <a:pt x="60769" y="0"/>
                </a:lnTo>
                <a:close/>
              </a:path>
              <a:path w="717550" h="127000">
                <a:moveTo>
                  <a:pt x="221132" y="0"/>
                </a:moveTo>
                <a:lnTo>
                  <a:pt x="160235" y="0"/>
                </a:lnTo>
                <a:lnTo>
                  <a:pt x="160458" y="3479"/>
                </a:lnTo>
                <a:lnTo>
                  <a:pt x="160578" y="119761"/>
                </a:lnTo>
                <a:lnTo>
                  <a:pt x="162483" y="121640"/>
                </a:lnTo>
                <a:lnTo>
                  <a:pt x="219481" y="121640"/>
                </a:lnTo>
                <a:lnTo>
                  <a:pt x="221373" y="119761"/>
                </a:lnTo>
                <a:lnTo>
                  <a:pt x="221297" y="3479"/>
                </a:lnTo>
                <a:lnTo>
                  <a:pt x="221132" y="0"/>
                </a:lnTo>
                <a:close/>
              </a:path>
              <a:path w="717550" h="127000">
                <a:moveTo>
                  <a:pt x="318249" y="0"/>
                </a:moveTo>
                <a:lnTo>
                  <a:pt x="254584" y="0"/>
                </a:lnTo>
                <a:lnTo>
                  <a:pt x="254330" y="3200"/>
                </a:lnTo>
                <a:lnTo>
                  <a:pt x="254281" y="10325"/>
                </a:lnTo>
                <a:lnTo>
                  <a:pt x="258326" y="41232"/>
                </a:lnTo>
                <a:lnTo>
                  <a:pt x="290057" y="92517"/>
                </a:lnTo>
                <a:lnTo>
                  <a:pt x="332052" y="118042"/>
                </a:lnTo>
                <a:lnTo>
                  <a:pt x="379463" y="126834"/>
                </a:lnTo>
                <a:lnTo>
                  <a:pt x="390881" y="126334"/>
                </a:lnTo>
                <a:lnTo>
                  <a:pt x="433006" y="116459"/>
                </a:lnTo>
                <a:lnTo>
                  <a:pt x="434822" y="113664"/>
                </a:lnTo>
                <a:lnTo>
                  <a:pt x="434822" y="67208"/>
                </a:lnTo>
                <a:lnTo>
                  <a:pt x="382625" y="67208"/>
                </a:lnTo>
                <a:lnTo>
                  <a:pt x="369697" y="66258"/>
                </a:lnTo>
                <a:lnTo>
                  <a:pt x="328611" y="43463"/>
                </a:lnTo>
                <a:lnTo>
                  <a:pt x="317461" y="10325"/>
                </a:lnTo>
                <a:lnTo>
                  <a:pt x="317461" y="6781"/>
                </a:lnTo>
                <a:lnTo>
                  <a:pt x="317738" y="3200"/>
                </a:lnTo>
                <a:lnTo>
                  <a:pt x="318249" y="0"/>
                </a:lnTo>
                <a:close/>
              </a:path>
              <a:path w="717550" h="127000">
                <a:moveTo>
                  <a:pt x="434555" y="48704"/>
                </a:moveTo>
                <a:lnTo>
                  <a:pt x="432676" y="48704"/>
                </a:lnTo>
                <a:lnTo>
                  <a:pt x="431436" y="49745"/>
                </a:lnTo>
                <a:lnTo>
                  <a:pt x="430441" y="50673"/>
                </a:lnTo>
                <a:lnTo>
                  <a:pt x="420862" y="57891"/>
                </a:lnTo>
                <a:lnTo>
                  <a:pt x="409762" y="63060"/>
                </a:lnTo>
                <a:lnTo>
                  <a:pt x="397047" y="66169"/>
                </a:lnTo>
                <a:lnTo>
                  <a:pt x="382625" y="67208"/>
                </a:lnTo>
                <a:lnTo>
                  <a:pt x="434822" y="67208"/>
                </a:lnTo>
                <a:lnTo>
                  <a:pt x="434796" y="49644"/>
                </a:lnTo>
                <a:lnTo>
                  <a:pt x="434555" y="48704"/>
                </a:lnTo>
                <a:close/>
              </a:path>
              <a:path w="717550" h="127000">
                <a:moveTo>
                  <a:pt x="638162" y="36334"/>
                </a:moveTo>
                <a:lnTo>
                  <a:pt x="568515" y="36334"/>
                </a:lnTo>
                <a:lnTo>
                  <a:pt x="569810" y="37592"/>
                </a:lnTo>
                <a:lnTo>
                  <a:pt x="569810" y="122593"/>
                </a:lnTo>
                <a:lnTo>
                  <a:pt x="571055" y="123837"/>
                </a:lnTo>
                <a:lnTo>
                  <a:pt x="635673" y="123837"/>
                </a:lnTo>
                <a:lnTo>
                  <a:pt x="636930" y="122593"/>
                </a:lnTo>
                <a:lnTo>
                  <a:pt x="636930" y="37592"/>
                </a:lnTo>
                <a:lnTo>
                  <a:pt x="638162" y="36334"/>
                </a:lnTo>
                <a:close/>
              </a:path>
              <a:path w="717550" h="127000">
                <a:moveTo>
                  <a:pt x="717359" y="0"/>
                </a:moveTo>
                <a:lnTo>
                  <a:pt x="483806" y="0"/>
                </a:lnTo>
                <a:lnTo>
                  <a:pt x="483806" y="35090"/>
                </a:lnTo>
                <a:lnTo>
                  <a:pt x="485025" y="36334"/>
                </a:lnTo>
                <a:lnTo>
                  <a:pt x="716127" y="36334"/>
                </a:lnTo>
                <a:lnTo>
                  <a:pt x="717359" y="35090"/>
                </a:lnTo>
                <a:lnTo>
                  <a:pt x="717359" y="0"/>
                </a:lnTo>
                <a:close/>
              </a:path>
            </a:pathLst>
          </a:custGeom>
          <a:solidFill>
            <a:srgbClr val="92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79575" y="2533938"/>
            <a:ext cx="848994" cy="167640"/>
          </a:xfrm>
          <a:custGeom>
            <a:avLst/>
            <a:gdLst/>
            <a:ahLst/>
            <a:cxnLst/>
            <a:rect l="l" t="t" r="r" b="b"/>
            <a:pathLst>
              <a:path w="848995" h="167639">
                <a:moveTo>
                  <a:pt x="818438" y="0"/>
                </a:moveTo>
                <a:lnTo>
                  <a:pt x="30581" y="0"/>
                </a:lnTo>
                <a:lnTo>
                  <a:pt x="18677" y="2401"/>
                </a:lnTo>
                <a:lnTo>
                  <a:pt x="8956" y="8950"/>
                </a:lnTo>
                <a:lnTo>
                  <a:pt x="2403" y="18666"/>
                </a:lnTo>
                <a:lnTo>
                  <a:pt x="0" y="30568"/>
                </a:lnTo>
                <a:lnTo>
                  <a:pt x="0" y="167297"/>
                </a:lnTo>
                <a:lnTo>
                  <a:pt x="63169" y="167297"/>
                </a:lnTo>
                <a:lnTo>
                  <a:pt x="63169" y="64935"/>
                </a:lnTo>
                <a:lnTo>
                  <a:pt x="65049" y="63055"/>
                </a:lnTo>
                <a:lnTo>
                  <a:pt x="404120" y="63055"/>
                </a:lnTo>
                <a:lnTo>
                  <a:pt x="405036" y="62728"/>
                </a:lnTo>
                <a:lnTo>
                  <a:pt x="416928" y="59823"/>
                </a:lnTo>
                <a:lnTo>
                  <a:pt x="429239" y="58099"/>
                </a:lnTo>
                <a:lnTo>
                  <a:pt x="441998" y="57531"/>
                </a:lnTo>
                <a:lnTo>
                  <a:pt x="849007" y="57531"/>
                </a:lnTo>
                <a:lnTo>
                  <a:pt x="849007" y="30568"/>
                </a:lnTo>
                <a:lnTo>
                  <a:pt x="846606" y="18666"/>
                </a:lnTo>
                <a:lnTo>
                  <a:pt x="840057" y="8950"/>
                </a:lnTo>
                <a:lnTo>
                  <a:pt x="830341" y="2401"/>
                </a:lnTo>
                <a:lnTo>
                  <a:pt x="818438" y="0"/>
                </a:lnTo>
                <a:close/>
              </a:path>
              <a:path w="848995" h="167639">
                <a:moveTo>
                  <a:pt x="164998" y="119240"/>
                </a:moveTo>
                <a:lnTo>
                  <a:pt x="125006" y="119240"/>
                </a:lnTo>
                <a:lnTo>
                  <a:pt x="123939" y="120319"/>
                </a:lnTo>
                <a:lnTo>
                  <a:pt x="123939" y="167297"/>
                </a:lnTo>
                <a:lnTo>
                  <a:pt x="223405" y="167297"/>
                </a:lnTo>
                <a:lnTo>
                  <a:pt x="210807" y="131038"/>
                </a:lnTo>
                <a:lnTo>
                  <a:pt x="164998" y="119240"/>
                </a:lnTo>
                <a:close/>
              </a:path>
              <a:path w="848995" h="167639">
                <a:moveTo>
                  <a:pt x="404120" y="63055"/>
                </a:moveTo>
                <a:lnTo>
                  <a:pt x="170446" y="63055"/>
                </a:lnTo>
                <a:lnTo>
                  <a:pt x="219104" y="69361"/>
                </a:lnTo>
                <a:lnTo>
                  <a:pt x="254006" y="88539"/>
                </a:lnTo>
                <a:lnTo>
                  <a:pt x="275591" y="121035"/>
                </a:lnTo>
                <a:lnTo>
                  <a:pt x="284302" y="167297"/>
                </a:lnTo>
                <a:lnTo>
                  <a:pt x="317754" y="167297"/>
                </a:lnTo>
                <a:lnTo>
                  <a:pt x="329969" y="123993"/>
                </a:lnTo>
                <a:lnTo>
                  <a:pt x="362132" y="84866"/>
                </a:lnTo>
                <a:lnTo>
                  <a:pt x="393534" y="66840"/>
                </a:lnTo>
                <a:lnTo>
                  <a:pt x="404120" y="63055"/>
                </a:lnTo>
                <a:close/>
              </a:path>
              <a:path w="848995" h="167639">
                <a:moveTo>
                  <a:pt x="446379" y="116217"/>
                </a:moveTo>
                <a:lnTo>
                  <a:pt x="395671" y="137675"/>
                </a:lnTo>
                <a:lnTo>
                  <a:pt x="381419" y="167297"/>
                </a:lnTo>
                <a:lnTo>
                  <a:pt x="546976" y="167297"/>
                </a:lnTo>
                <a:lnTo>
                  <a:pt x="546976" y="137198"/>
                </a:lnTo>
                <a:lnTo>
                  <a:pt x="548195" y="135915"/>
                </a:lnTo>
                <a:lnTo>
                  <a:pt x="631685" y="135915"/>
                </a:lnTo>
                <a:lnTo>
                  <a:pt x="632980" y="134696"/>
                </a:lnTo>
                <a:lnTo>
                  <a:pt x="632980" y="133959"/>
                </a:lnTo>
                <a:lnTo>
                  <a:pt x="495515" y="133959"/>
                </a:lnTo>
                <a:lnTo>
                  <a:pt x="494741" y="133388"/>
                </a:lnTo>
                <a:lnTo>
                  <a:pt x="493280" y="132168"/>
                </a:lnTo>
                <a:lnTo>
                  <a:pt x="486865" y="127495"/>
                </a:lnTo>
                <a:lnTo>
                  <a:pt x="476854" y="122254"/>
                </a:lnTo>
                <a:lnTo>
                  <a:pt x="463332" y="117983"/>
                </a:lnTo>
                <a:lnTo>
                  <a:pt x="446379" y="116217"/>
                </a:lnTo>
                <a:close/>
              </a:path>
              <a:path w="848995" h="167639">
                <a:moveTo>
                  <a:pt x="849007" y="60528"/>
                </a:moveTo>
                <a:lnTo>
                  <a:pt x="698842" y="60528"/>
                </a:lnTo>
                <a:lnTo>
                  <a:pt x="700100" y="61785"/>
                </a:lnTo>
                <a:lnTo>
                  <a:pt x="700100" y="134696"/>
                </a:lnTo>
                <a:lnTo>
                  <a:pt x="701332" y="135915"/>
                </a:lnTo>
                <a:lnTo>
                  <a:pt x="779297" y="135915"/>
                </a:lnTo>
                <a:lnTo>
                  <a:pt x="780529" y="137198"/>
                </a:lnTo>
                <a:lnTo>
                  <a:pt x="780529" y="167297"/>
                </a:lnTo>
                <a:lnTo>
                  <a:pt x="849007" y="167297"/>
                </a:lnTo>
                <a:lnTo>
                  <a:pt x="849007" y="60528"/>
                </a:lnTo>
                <a:close/>
              </a:path>
              <a:path w="848995" h="167639">
                <a:moveTo>
                  <a:pt x="849007" y="57531"/>
                </a:moveTo>
                <a:lnTo>
                  <a:pt x="441998" y="57531"/>
                </a:lnTo>
                <a:lnTo>
                  <a:pt x="450910" y="57820"/>
                </a:lnTo>
                <a:lnTo>
                  <a:pt x="460174" y="58707"/>
                </a:lnTo>
                <a:lnTo>
                  <a:pt x="469787" y="60215"/>
                </a:lnTo>
                <a:lnTo>
                  <a:pt x="479742" y="62369"/>
                </a:lnTo>
                <a:lnTo>
                  <a:pt x="486803" y="64135"/>
                </a:lnTo>
                <a:lnTo>
                  <a:pt x="493979" y="67576"/>
                </a:lnTo>
                <a:lnTo>
                  <a:pt x="496658" y="68834"/>
                </a:lnTo>
                <a:lnTo>
                  <a:pt x="497687" y="70764"/>
                </a:lnTo>
                <a:lnTo>
                  <a:pt x="497687" y="133502"/>
                </a:lnTo>
                <a:lnTo>
                  <a:pt x="497065" y="133934"/>
                </a:lnTo>
                <a:lnTo>
                  <a:pt x="495515" y="133959"/>
                </a:lnTo>
                <a:lnTo>
                  <a:pt x="632980" y="133959"/>
                </a:lnTo>
                <a:lnTo>
                  <a:pt x="632980" y="61785"/>
                </a:lnTo>
                <a:lnTo>
                  <a:pt x="634225" y="60528"/>
                </a:lnTo>
                <a:lnTo>
                  <a:pt x="849007" y="60528"/>
                </a:lnTo>
                <a:lnTo>
                  <a:pt x="849007" y="57531"/>
                </a:lnTo>
                <a:close/>
              </a:path>
            </a:pathLst>
          </a:custGeom>
          <a:solidFill>
            <a:srgbClr val="EE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42743" y="2591464"/>
            <a:ext cx="717550" cy="109855"/>
          </a:xfrm>
          <a:custGeom>
            <a:avLst/>
            <a:gdLst/>
            <a:ahLst/>
            <a:cxnLst/>
            <a:rect l="l" t="t" r="r" b="b"/>
            <a:pathLst>
              <a:path w="717550" h="109855">
                <a:moveTo>
                  <a:pt x="107276" y="5524"/>
                </a:moveTo>
                <a:lnTo>
                  <a:pt x="1879" y="5524"/>
                </a:lnTo>
                <a:lnTo>
                  <a:pt x="0" y="7404"/>
                </a:lnTo>
                <a:lnTo>
                  <a:pt x="0" y="109766"/>
                </a:lnTo>
                <a:lnTo>
                  <a:pt x="60769" y="109766"/>
                </a:lnTo>
                <a:lnTo>
                  <a:pt x="60769" y="62788"/>
                </a:lnTo>
                <a:lnTo>
                  <a:pt x="61836" y="61709"/>
                </a:lnTo>
                <a:lnTo>
                  <a:pt x="211225" y="61709"/>
                </a:lnTo>
                <a:lnTo>
                  <a:pt x="190836" y="31013"/>
                </a:lnTo>
                <a:lnTo>
                  <a:pt x="155934" y="11832"/>
                </a:lnTo>
                <a:lnTo>
                  <a:pt x="107276" y="5524"/>
                </a:lnTo>
                <a:close/>
              </a:path>
              <a:path w="717550" h="109855">
                <a:moveTo>
                  <a:pt x="211225" y="61709"/>
                </a:moveTo>
                <a:lnTo>
                  <a:pt x="101828" y="61709"/>
                </a:lnTo>
                <a:lnTo>
                  <a:pt x="117681" y="62352"/>
                </a:lnTo>
                <a:lnTo>
                  <a:pt x="130271" y="64408"/>
                </a:lnTo>
                <a:lnTo>
                  <a:pt x="158851" y="97657"/>
                </a:lnTo>
                <a:lnTo>
                  <a:pt x="160235" y="109766"/>
                </a:lnTo>
                <a:lnTo>
                  <a:pt x="221132" y="109766"/>
                </a:lnTo>
                <a:lnTo>
                  <a:pt x="212422" y="63510"/>
                </a:lnTo>
                <a:lnTo>
                  <a:pt x="211225" y="61709"/>
                </a:lnTo>
                <a:close/>
              </a:path>
              <a:path w="717550" h="109855">
                <a:moveTo>
                  <a:pt x="716127" y="78397"/>
                </a:moveTo>
                <a:lnTo>
                  <a:pt x="485025" y="78397"/>
                </a:lnTo>
                <a:lnTo>
                  <a:pt x="483806" y="79667"/>
                </a:lnTo>
                <a:lnTo>
                  <a:pt x="483806" y="109766"/>
                </a:lnTo>
                <a:lnTo>
                  <a:pt x="717359" y="109766"/>
                </a:lnTo>
                <a:lnTo>
                  <a:pt x="717359" y="79667"/>
                </a:lnTo>
                <a:lnTo>
                  <a:pt x="716127" y="78397"/>
                </a:lnTo>
                <a:close/>
              </a:path>
              <a:path w="717550" h="109855">
                <a:moveTo>
                  <a:pt x="635673" y="2997"/>
                </a:moveTo>
                <a:lnTo>
                  <a:pt x="571055" y="2997"/>
                </a:lnTo>
                <a:lnTo>
                  <a:pt x="569823" y="4254"/>
                </a:lnTo>
                <a:lnTo>
                  <a:pt x="569823" y="77177"/>
                </a:lnTo>
                <a:lnTo>
                  <a:pt x="568528" y="78397"/>
                </a:lnTo>
                <a:lnTo>
                  <a:pt x="638162" y="78397"/>
                </a:lnTo>
                <a:lnTo>
                  <a:pt x="636943" y="77177"/>
                </a:lnTo>
                <a:lnTo>
                  <a:pt x="636943" y="4254"/>
                </a:lnTo>
                <a:lnTo>
                  <a:pt x="635673" y="2997"/>
                </a:lnTo>
                <a:close/>
              </a:path>
              <a:path w="717550" h="109855">
                <a:moveTo>
                  <a:pt x="378828" y="0"/>
                </a:moveTo>
                <a:lnTo>
                  <a:pt x="330365" y="9309"/>
                </a:lnTo>
                <a:lnTo>
                  <a:pt x="285923" y="39337"/>
                </a:lnTo>
                <a:lnTo>
                  <a:pt x="260835" y="80268"/>
                </a:lnTo>
                <a:lnTo>
                  <a:pt x="254584" y="109766"/>
                </a:lnTo>
                <a:lnTo>
                  <a:pt x="318249" y="109766"/>
                </a:lnTo>
                <a:lnTo>
                  <a:pt x="319036" y="104863"/>
                </a:lnTo>
                <a:lnTo>
                  <a:pt x="320421" y="100177"/>
                </a:lnTo>
                <a:lnTo>
                  <a:pt x="346481" y="68508"/>
                </a:lnTo>
                <a:lnTo>
                  <a:pt x="383209" y="58686"/>
                </a:lnTo>
                <a:lnTo>
                  <a:pt x="434517" y="58686"/>
                </a:lnTo>
                <a:lnTo>
                  <a:pt x="434517" y="13233"/>
                </a:lnTo>
                <a:lnTo>
                  <a:pt x="397006" y="1182"/>
                </a:lnTo>
                <a:lnTo>
                  <a:pt x="387740" y="291"/>
                </a:lnTo>
                <a:lnTo>
                  <a:pt x="378828" y="0"/>
                </a:lnTo>
                <a:close/>
              </a:path>
              <a:path w="717550" h="109855">
                <a:moveTo>
                  <a:pt x="434517" y="58686"/>
                </a:moveTo>
                <a:lnTo>
                  <a:pt x="383209" y="58686"/>
                </a:lnTo>
                <a:lnTo>
                  <a:pt x="400162" y="60452"/>
                </a:lnTo>
                <a:lnTo>
                  <a:pt x="413685" y="64725"/>
                </a:lnTo>
                <a:lnTo>
                  <a:pt x="423695" y="69970"/>
                </a:lnTo>
                <a:lnTo>
                  <a:pt x="430110" y="74650"/>
                </a:lnTo>
                <a:lnTo>
                  <a:pt x="431571" y="75869"/>
                </a:lnTo>
                <a:lnTo>
                  <a:pt x="432346" y="76428"/>
                </a:lnTo>
                <a:lnTo>
                  <a:pt x="433908" y="76403"/>
                </a:lnTo>
                <a:lnTo>
                  <a:pt x="434517" y="75984"/>
                </a:lnTo>
                <a:lnTo>
                  <a:pt x="434517" y="58686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8307" y="2532664"/>
            <a:ext cx="851535" cy="368935"/>
          </a:xfrm>
          <a:custGeom>
            <a:avLst/>
            <a:gdLst/>
            <a:ahLst/>
            <a:cxnLst/>
            <a:rect l="l" t="t" r="r" b="b"/>
            <a:pathLst>
              <a:path w="851535" h="368935">
                <a:moveTo>
                  <a:pt x="819708" y="0"/>
                </a:moveTo>
                <a:lnTo>
                  <a:pt x="31851" y="0"/>
                </a:lnTo>
                <a:lnTo>
                  <a:pt x="19464" y="2506"/>
                </a:lnTo>
                <a:lnTo>
                  <a:pt x="9339" y="9337"/>
                </a:lnTo>
                <a:lnTo>
                  <a:pt x="2506" y="19459"/>
                </a:lnTo>
                <a:lnTo>
                  <a:pt x="0" y="31838"/>
                </a:lnTo>
                <a:lnTo>
                  <a:pt x="0" y="336918"/>
                </a:lnTo>
                <a:lnTo>
                  <a:pt x="2506" y="349297"/>
                </a:lnTo>
                <a:lnTo>
                  <a:pt x="9339" y="359419"/>
                </a:lnTo>
                <a:lnTo>
                  <a:pt x="19464" y="366250"/>
                </a:lnTo>
                <a:lnTo>
                  <a:pt x="31851" y="368757"/>
                </a:lnTo>
                <a:lnTo>
                  <a:pt x="819708" y="368757"/>
                </a:lnTo>
                <a:lnTo>
                  <a:pt x="832088" y="366250"/>
                </a:lnTo>
                <a:lnTo>
                  <a:pt x="31851" y="366217"/>
                </a:lnTo>
                <a:lnTo>
                  <a:pt x="20451" y="363910"/>
                </a:lnTo>
                <a:lnTo>
                  <a:pt x="11133" y="357625"/>
                </a:lnTo>
                <a:lnTo>
                  <a:pt x="4846" y="348311"/>
                </a:lnTo>
                <a:lnTo>
                  <a:pt x="2539" y="336918"/>
                </a:lnTo>
                <a:lnTo>
                  <a:pt x="2539" y="31838"/>
                </a:lnTo>
                <a:lnTo>
                  <a:pt x="4846" y="20445"/>
                </a:lnTo>
                <a:lnTo>
                  <a:pt x="11133" y="11131"/>
                </a:lnTo>
                <a:lnTo>
                  <a:pt x="20451" y="4846"/>
                </a:lnTo>
                <a:lnTo>
                  <a:pt x="31851" y="2540"/>
                </a:lnTo>
                <a:lnTo>
                  <a:pt x="832137" y="2540"/>
                </a:lnTo>
                <a:lnTo>
                  <a:pt x="819708" y="0"/>
                </a:lnTo>
                <a:close/>
              </a:path>
              <a:path w="851535" h="368935">
                <a:moveTo>
                  <a:pt x="832137" y="2540"/>
                </a:moveTo>
                <a:lnTo>
                  <a:pt x="819708" y="2540"/>
                </a:lnTo>
                <a:lnTo>
                  <a:pt x="831094" y="4846"/>
                </a:lnTo>
                <a:lnTo>
                  <a:pt x="840405" y="11131"/>
                </a:lnTo>
                <a:lnTo>
                  <a:pt x="846688" y="20445"/>
                </a:lnTo>
                <a:lnTo>
                  <a:pt x="848994" y="31838"/>
                </a:lnTo>
                <a:lnTo>
                  <a:pt x="848994" y="336918"/>
                </a:lnTo>
                <a:lnTo>
                  <a:pt x="846688" y="348311"/>
                </a:lnTo>
                <a:lnTo>
                  <a:pt x="840405" y="357625"/>
                </a:lnTo>
                <a:lnTo>
                  <a:pt x="831094" y="363910"/>
                </a:lnTo>
                <a:lnTo>
                  <a:pt x="819708" y="366217"/>
                </a:lnTo>
                <a:lnTo>
                  <a:pt x="832137" y="366217"/>
                </a:lnTo>
                <a:lnTo>
                  <a:pt x="842210" y="359419"/>
                </a:lnTo>
                <a:lnTo>
                  <a:pt x="849041" y="349297"/>
                </a:lnTo>
                <a:lnTo>
                  <a:pt x="851547" y="336918"/>
                </a:lnTo>
                <a:lnTo>
                  <a:pt x="851547" y="31838"/>
                </a:lnTo>
                <a:lnTo>
                  <a:pt x="849041" y="19459"/>
                </a:lnTo>
                <a:lnTo>
                  <a:pt x="842210" y="9337"/>
                </a:lnTo>
                <a:lnTo>
                  <a:pt x="832137" y="2540"/>
                </a:lnTo>
                <a:close/>
              </a:path>
            </a:pathLst>
          </a:custGeom>
          <a:solidFill>
            <a:srgbClr val="88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90799" y="2552823"/>
            <a:ext cx="1055370" cy="252095"/>
          </a:xfrm>
          <a:custGeom>
            <a:avLst/>
            <a:gdLst/>
            <a:ahLst/>
            <a:cxnLst/>
            <a:rect l="l" t="t" r="r" b="b"/>
            <a:pathLst>
              <a:path w="1055370" h="252094">
                <a:moveTo>
                  <a:pt x="20612" y="105511"/>
                </a:moveTo>
                <a:lnTo>
                  <a:pt x="0" y="126110"/>
                </a:lnTo>
                <a:lnTo>
                  <a:pt x="125717" y="251840"/>
                </a:lnTo>
                <a:lnTo>
                  <a:pt x="125895" y="251675"/>
                </a:lnTo>
                <a:lnTo>
                  <a:pt x="166983" y="210616"/>
                </a:lnTo>
                <a:lnTo>
                  <a:pt x="125742" y="210616"/>
                </a:lnTo>
                <a:lnTo>
                  <a:pt x="20612" y="105511"/>
                </a:lnTo>
                <a:close/>
              </a:path>
              <a:path w="1055370" h="252094">
                <a:moveTo>
                  <a:pt x="287934" y="61201"/>
                </a:moveTo>
                <a:lnTo>
                  <a:pt x="250583" y="61201"/>
                </a:lnTo>
                <a:lnTo>
                  <a:pt x="337756" y="213779"/>
                </a:lnTo>
                <a:lnTo>
                  <a:pt x="373480" y="151295"/>
                </a:lnTo>
                <a:lnTo>
                  <a:pt x="338251" y="151295"/>
                </a:lnTo>
                <a:lnTo>
                  <a:pt x="287934" y="61201"/>
                </a:lnTo>
                <a:close/>
              </a:path>
              <a:path w="1055370" h="252094">
                <a:moveTo>
                  <a:pt x="231051" y="105333"/>
                </a:moveTo>
                <a:lnTo>
                  <a:pt x="125742" y="210616"/>
                </a:lnTo>
                <a:lnTo>
                  <a:pt x="166983" y="210616"/>
                </a:lnTo>
                <a:lnTo>
                  <a:pt x="251663" y="125945"/>
                </a:lnTo>
                <a:lnTo>
                  <a:pt x="231051" y="105333"/>
                </a:lnTo>
                <a:close/>
              </a:path>
              <a:path w="1055370" h="252094">
                <a:moveTo>
                  <a:pt x="541687" y="137071"/>
                </a:moveTo>
                <a:lnTo>
                  <a:pt x="506920" y="137071"/>
                </a:lnTo>
                <a:lnTo>
                  <a:pt x="520071" y="166683"/>
                </a:lnTo>
                <a:lnTo>
                  <a:pt x="546581" y="187007"/>
                </a:lnTo>
                <a:lnTo>
                  <a:pt x="579402" y="198710"/>
                </a:lnTo>
                <a:lnTo>
                  <a:pt x="611492" y="202463"/>
                </a:lnTo>
                <a:lnTo>
                  <a:pt x="627789" y="201510"/>
                </a:lnTo>
                <a:lnTo>
                  <a:pt x="643642" y="198696"/>
                </a:lnTo>
                <a:lnTo>
                  <a:pt x="659066" y="194089"/>
                </a:lnTo>
                <a:lnTo>
                  <a:pt x="674077" y="187756"/>
                </a:lnTo>
                <a:lnTo>
                  <a:pt x="674077" y="177609"/>
                </a:lnTo>
                <a:lnTo>
                  <a:pt x="610755" y="177609"/>
                </a:lnTo>
                <a:lnTo>
                  <a:pt x="588658" y="174847"/>
                </a:lnTo>
                <a:lnTo>
                  <a:pt x="565353" y="166336"/>
                </a:lnTo>
                <a:lnTo>
                  <a:pt x="546915" y="151736"/>
                </a:lnTo>
                <a:lnTo>
                  <a:pt x="541687" y="137071"/>
                </a:lnTo>
                <a:close/>
              </a:path>
              <a:path w="1055370" h="252094">
                <a:moveTo>
                  <a:pt x="857264" y="147167"/>
                </a:moveTo>
                <a:lnTo>
                  <a:pt x="815924" y="147167"/>
                </a:lnTo>
                <a:lnTo>
                  <a:pt x="871334" y="200253"/>
                </a:lnTo>
                <a:lnTo>
                  <a:pt x="917041" y="200278"/>
                </a:lnTo>
                <a:lnTo>
                  <a:pt x="928301" y="180098"/>
                </a:lnTo>
                <a:lnTo>
                  <a:pt x="892149" y="180098"/>
                </a:lnTo>
                <a:lnTo>
                  <a:pt x="857264" y="147167"/>
                </a:lnTo>
                <a:close/>
              </a:path>
              <a:path w="1055370" h="252094">
                <a:moveTo>
                  <a:pt x="1002467" y="109258"/>
                </a:moveTo>
                <a:lnTo>
                  <a:pt x="967828" y="109258"/>
                </a:lnTo>
                <a:lnTo>
                  <a:pt x="1018146" y="200278"/>
                </a:lnTo>
                <a:lnTo>
                  <a:pt x="1055014" y="200278"/>
                </a:lnTo>
                <a:lnTo>
                  <a:pt x="1002467" y="109258"/>
                </a:lnTo>
                <a:close/>
              </a:path>
              <a:path w="1055370" h="252094">
                <a:moveTo>
                  <a:pt x="441744" y="89407"/>
                </a:moveTo>
                <a:lnTo>
                  <a:pt x="408863" y="89407"/>
                </a:lnTo>
                <a:lnTo>
                  <a:pt x="408863" y="200253"/>
                </a:lnTo>
                <a:lnTo>
                  <a:pt x="519137" y="200253"/>
                </a:lnTo>
                <a:lnTo>
                  <a:pt x="519137" y="175412"/>
                </a:lnTo>
                <a:lnTo>
                  <a:pt x="441744" y="175412"/>
                </a:lnTo>
                <a:lnTo>
                  <a:pt x="441744" y="137071"/>
                </a:lnTo>
                <a:lnTo>
                  <a:pt x="541687" y="137071"/>
                </a:lnTo>
                <a:lnTo>
                  <a:pt x="539419" y="130708"/>
                </a:lnTo>
                <a:lnTo>
                  <a:pt x="545951" y="112217"/>
                </a:lnTo>
                <a:lnTo>
                  <a:pt x="441744" y="112217"/>
                </a:lnTo>
                <a:lnTo>
                  <a:pt x="441744" y="89407"/>
                </a:lnTo>
                <a:close/>
              </a:path>
              <a:path w="1055370" h="252094">
                <a:moveTo>
                  <a:pt x="740943" y="86029"/>
                </a:moveTo>
                <a:lnTo>
                  <a:pt x="708050" y="86029"/>
                </a:lnTo>
                <a:lnTo>
                  <a:pt x="708050" y="200253"/>
                </a:lnTo>
                <a:lnTo>
                  <a:pt x="740943" y="200253"/>
                </a:lnTo>
                <a:lnTo>
                  <a:pt x="740943" y="86029"/>
                </a:lnTo>
                <a:close/>
              </a:path>
              <a:path w="1055370" h="252094">
                <a:moveTo>
                  <a:pt x="815924" y="86029"/>
                </a:moveTo>
                <a:lnTo>
                  <a:pt x="783056" y="86029"/>
                </a:lnTo>
                <a:lnTo>
                  <a:pt x="783056" y="200253"/>
                </a:lnTo>
                <a:lnTo>
                  <a:pt x="815924" y="200253"/>
                </a:lnTo>
                <a:lnTo>
                  <a:pt x="815924" y="147167"/>
                </a:lnTo>
                <a:lnTo>
                  <a:pt x="857264" y="147167"/>
                </a:lnTo>
                <a:lnTo>
                  <a:pt x="851331" y="141566"/>
                </a:lnTo>
                <a:lnTo>
                  <a:pt x="866162" y="136986"/>
                </a:lnTo>
                <a:lnTo>
                  <a:pt x="879140" y="129020"/>
                </a:lnTo>
                <a:lnTo>
                  <a:pt x="886184" y="120180"/>
                </a:lnTo>
                <a:lnTo>
                  <a:pt x="815924" y="120180"/>
                </a:lnTo>
                <a:lnTo>
                  <a:pt x="815924" y="86029"/>
                </a:lnTo>
                <a:close/>
              </a:path>
              <a:path w="1055370" h="252094">
                <a:moveTo>
                  <a:pt x="966381" y="46748"/>
                </a:moveTo>
                <a:lnTo>
                  <a:pt x="892149" y="180098"/>
                </a:lnTo>
                <a:lnTo>
                  <a:pt x="928301" y="180098"/>
                </a:lnTo>
                <a:lnTo>
                  <a:pt x="967828" y="109258"/>
                </a:lnTo>
                <a:lnTo>
                  <a:pt x="1002467" y="109258"/>
                </a:lnTo>
                <a:lnTo>
                  <a:pt x="966381" y="46748"/>
                </a:lnTo>
                <a:close/>
              </a:path>
              <a:path w="1055370" h="252094">
                <a:moveTo>
                  <a:pt x="674077" y="155613"/>
                </a:moveTo>
                <a:lnTo>
                  <a:pt x="659165" y="164723"/>
                </a:lnTo>
                <a:lnTo>
                  <a:pt x="644083" y="171654"/>
                </a:lnTo>
                <a:lnTo>
                  <a:pt x="628168" y="176063"/>
                </a:lnTo>
                <a:lnTo>
                  <a:pt x="610755" y="177609"/>
                </a:lnTo>
                <a:lnTo>
                  <a:pt x="674077" y="177609"/>
                </a:lnTo>
                <a:lnTo>
                  <a:pt x="674077" y="155613"/>
                </a:lnTo>
                <a:close/>
              </a:path>
              <a:path w="1055370" h="252094">
                <a:moveTo>
                  <a:pt x="195846" y="69761"/>
                </a:moveTo>
                <a:lnTo>
                  <a:pt x="110388" y="155206"/>
                </a:lnTo>
                <a:lnTo>
                  <a:pt x="125996" y="170814"/>
                </a:lnTo>
                <a:lnTo>
                  <a:pt x="211454" y="85356"/>
                </a:lnTo>
                <a:lnTo>
                  <a:pt x="195846" y="69761"/>
                </a:lnTo>
                <a:close/>
              </a:path>
              <a:path w="1055370" h="252094">
                <a:moveTo>
                  <a:pt x="519137" y="61201"/>
                </a:moveTo>
                <a:lnTo>
                  <a:pt x="388569" y="61201"/>
                </a:lnTo>
                <a:lnTo>
                  <a:pt x="338251" y="151295"/>
                </a:lnTo>
                <a:lnTo>
                  <a:pt x="373480" y="151295"/>
                </a:lnTo>
                <a:lnTo>
                  <a:pt x="408863" y="89407"/>
                </a:lnTo>
                <a:lnTo>
                  <a:pt x="441744" y="89407"/>
                </a:lnTo>
                <a:lnTo>
                  <a:pt x="441744" y="86029"/>
                </a:lnTo>
                <a:lnTo>
                  <a:pt x="519137" y="86029"/>
                </a:lnTo>
                <a:lnTo>
                  <a:pt x="519137" y="61201"/>
                </a:lnTo>
                <a:close/>
              </a:path>
              <a:path w="1055370" h="252094">
                <a:moveTo>
                  <a:pt x="160972" y="34886"/>
                </a:moveTo>
                <a:lnTo>
                  <a:pt x="75526" y="120345"/>
                </a:lnTo>
                <a:lnTo>
                  <a:pt x="91109" y="135953"/>
                </a:lnTo>
                <a:lnTo>
                  <a:pt x="176568" y="50469"/>
                </a:lnTo>
                <a:lnTo>
                  <a:pt x="160972" y="34886"/>
                </a:lnTo>
                <a:close/>
              </a:path>
              <a:path w="1055370" h="252094">
                <a:moveTo>
                  <a:pt x="886124" y="86029"/>
                </a:moveTo>
                <a:lnTo>
                  <a:pt x="815924" y="86029"/>
                </a:lnTo>
                <a:lnTo>
                  <a:pt x="825377" y="86145"/>
                </a:lnTo>
                <a:lnTo>
                  <a:pt x="833851" y="86613"/>
                </a:lnTo>
                <a:lnTo>
                  <a:pt x="841547" y="87615"/>
                </a:lnTo>
                <a:lnTo>
                  <a:pt x="848207" y="89331"/>
                </a:lnTo>
                <a:lnTo>
                  <a:pt x="854748" y="91605"/>
                </a:lnTo>
                <a:lnTo>
                  <a:pt x="858964" y="95745"/>
                </a:lnTo>
                <a:lnTo>
                  <a:pt x="858964" y="110032"/>
                </a:lnTo>
                <a:lnTo>
                  <a:pt x="815924" y="120180"/>
                </a:lnTo>
                <a:lnTo>
                  <a:pt x="886184" y="120180"/>
                </a:lnTo>
                <a:lnTo>
                  <a:pt x="888338" y="117476"/>
                </a:lnTo>
                <a:lnTo>
                  <a:pt x="891832" y="102158"/>
                </a:lnTo>
                <a:lnTo>
                  <a:pt x="886124" y="86029"/>
                </a:lnTo>
                <a:close/>
              </a:path>
              <a:path w="1055370" h="252094">
                <a:moveTo>
                  <a:pt x="611492" y="58978"/>
                </a:moveTo>
                <a:lnTo>
                  <a:pt x="582205" y="61993"/>
                </a:lnTo>
                <a:lnTo>
                  <a:pt x="552626" y="71453"/>
                </a:lnTo>
                <a:lnTo>
                  <a:pt x="527169" y="87985"/>
                </a:lnTo>
                <a:lnTo>
                  <a:pt x="510247" y="112217"/>
                </a:lnTo>
                <a:lnTo>
                  <a:pt x="545951" y="112217"/>
                </a:lnTo>
                <a:lnTo>
                  <a:pt x="546831" y="109727"/>
                </a:lnTo>
                <a:lnTo>
                  <a:pt x="565086" y="95130"/>
                </a:lnTo>
                <a:lnTo>
                  <a:pt x="588218" y="86604"/>
                </a:lnTo>
                <a:lnTo>
                  <a:pt x="610260" y="83832"/>
                </a:lnTo>
                <a:lnTo>
                  <a:pt x="885347" y="83832"/>
                </a:lnTo>
                <a:lnTo>
                  <a:pt x="883925" y="79814"/>
                </a:lnTo>
                <a:lnTo>
                  <a:pt x="865575" y="68211"/>
                </a:lnTo>
                <a:lnTo>
                  <a:pt x="662165" y="68211"/>
                </a:lnTo>
                <a:lnTo>
                  <a:pt x="649902" y="64036"/>
                </a:lnTo>
                <a:lnTo>
                  <a:pt x="637300" y="61166"/>
                </a:lnTo>
                <a:lnTo>
                  <a:pt x="624462" y="59510"/>
                </a:lnTo>
                <a:lnTo>
                  <a:pt x="611492" y="58978"/>
                </a:lnTo>
                <a:close/>
              </a:path>
              <a:path w="1055370" h="252094">
                <a:moveTo>
                  <a:pt x="885347" y="83832"/>
                </a:moveTo>
                <a:lnTo>
                  <a:pt x="610260" y="83832"/>
                </a:lnTo>
                <a:lnTo>
                  <a:pt x="624576" y="84782"/>
                </a:lnTo>
                <a:lnTo>
                  <a:pt x="638787" y="87685"/>
                </a:lnTo>
                <a:lnTo>
                  <a:pt x="652394" y="92624"/>
                </a:lnTo>
                <a:lnTo>
                  <a:pt x="664895" y="99682"/>
                </a:lnTo>
                <a:lnTo>
                  <a:pt x="674077" y="106044"/>
                </a:lnTo>
                <a:lnTo>
                  <a:pt x="674077" y="86029"/>
                </a:lnTo>
                <a:lnTo>
                  <a:pt x="886124" y="86029"/>
                </a:lnTo>
                <a:lnTo>
                  <a:pt x="885347" y="83832"/>
                </a:lnTo>
                <a:close/>
              </a:path>
              <a:path w="1055370" h="252094">
                <a:moveTo>
                  <a:pt x="126098" y="0"/>
                </a:moveTo>
                <a:lnTo>
                  <a:pt x="40665" y="85458"/>
                </a:lnTo>
                <a:lnTo>
                  <a:pt x="56248" y="101066"/>
                </a:lnTo>
                <a:lnTo>
                  <a:pt x="141706" y="15620"/>
                </a:lnTo>
                <a:lnTo>
                  <a:pt x="126098" y="0"/>
                </a:lnTo>
                <a:close/>
              </a:path>
              <a:path w="1055370" h="252094">
                <a:moveTo>
                  <a:pt x="816381" y="61201"/>
                </a:moveTo>
                <a:lnTo>
                  <a:pt x="662165" y="61201"/>
                </a:lnTo>
                <a:lnTo>
                  <a:pt x="662165" y="68211"/>
                </a:lnTo>
                <a:lnTo>
                  <a:pt x="865575" y="68211"/>
                </a:lnTo>
                <a:lnTo>
                  <a:pt x="864460" y="67506"/>
                </a:lnTo>
                <a:lnTo>
                  <a:pt x="839818" y="62285"/>
                </a:lnTo>
                <a:lnTo>
                  <a:pt x="816381" y="61201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5236" y="2806449"/>
            <a:ext cx="56515" cy="57150"/>
          </a:xfrm>
          <a:custGeom>
            <a:avLst/>
            <a:gdLst/>
            <a:ahLst/>
            <a:cxnLst/>
            <a:rect l="l" t="t" r="r" b="b"/>
            <a:pathLst>
              <a:path w="56514" h="57150">
                <a:moveTo>
                  <a:pt x="26797" y="0"/>
                </a:moveTo>
                <a:lnTo>
                  <a:pt x="0" y="0"/>
                </a:lnTo>
                <a:lnTo>
                  <a:pt x="0" y="57149"/>
                </a:lnTo>
                <a:lnTo>
                  <a:pt x="26390" y="57149"/>
                </a:lnTo>
                <a:lnTo>
                  <a:pt x="30162" y="56946"/>
                </a:lnTo>
                <a:lnTo>
                  <a:pt x="32727" y="56489"/>
                </a:lnTo>
                <a:lnTo>
                  <a:pt x="36525" y="55879"/>
                </a:lnTo>
                <a:lnTo>
                  <a:pt x="39878" y="54648"/>
                </a:lnTo>
                <a:lnTo>
                  <a:pt x="42773" y="52806"/>
                </a:lnTo>
                <a:lnTo>
                  <a:pt x="48633" y="48089"/>
                </a:lnTo>
                <a:lnTo>
                  <a:pt x="50484" y="45605"/>
                </a:lnTo>
                <a:lnTo>
                  <a:pt x="14312" y="45605"/>
                </a:lnTo>
                <a:lnTo>
                  <a:pt x="14312" y="11544"/>
                </a:lnTo>
                <a:lnTo>
                  <a:pt x="52430" y="11544"/>
                </a:lnTo>
                <a:lnTo>
                  <a:pt x="41795" y="3467"/>
                </a:lnTo>
                <a:lnTo>
                  <a:pt x="38112" y="1803"/>
                </a:lnTo>
                <a:lnTo>
                  <a:pt x="33985" y="901"/>
                </a:lnTo>
                <a:lnTo>
                  <a:pt x="30975" y="292"/>
                </a:lnTo>
                <a:lnTo>
                  <a:pt x="26797" y="0"/>
                </a:lnTo>
                <a:close/>
              </a:path>
              <a:path w="56514" h="57150">
                <a:moveTo>
                  <a:pt x="52430" y="11544"/>
                </a:moveTo>
                <a:lnTo>
                  <a:pt x="29806" y="11544"/>
                </a:lnTo>
                <a:lnTo>
                  <a:pt x="33769" y="13119"/>
                </a:lnTo>
                <a:lnTo>
                  <a:pt x="39903" y="19405"/>
                </a:lnTo>
                <a:lnTo>
                  <a:pt x="41440" y="23507"/>
                </a:lnTo>
                <a:lnTo>
                  <a:pt x="41440" y="33553"/>
                </a:lnTo>
                <a:lnTo>
                  <a:pt x="39903" y="37642"/>
                </a:lnTo>
                <a:lnTo>
                  <a:pt x="33769" y="44018"/>
                </a:lnTo>
                <a:lnTo>
                  <a:pt x="29806" y="45605"/>
                </a:lnTo>
                <a:lnTo>
                  <a:pt x="50484" y="45605"/>
                </a:lnTo>
                <a:lnTo>
                  <a:pt x="52820" y="42470"/>
                </a:lnTo>
                <a:lnTo>
                  <a:pt x="55334" y="35949"/>
                </a:lnTo>
                <a:lnTo>
                  <a:pt x="56172" y="28524"/>
                </a:lnTo>
                <a:lnTo>
                  <a:pt x="56172" y="19100"/>
                </a:lnTo>
                <a:lnTo>
                  <a:pt x="52463" y="11569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25331" y="2806443"/>
            <a:ext cx="64135" cy="57150"/>
          </a:xfrm>
          <a:custGeom>
            <a:avLst/>
            <a:gdLst/>
            <a:ahLst/>
            <a:cxnLst/>
            <a:rect l="l" t="t" r="r" b="b"/>
            <a:pathLst>
              <a:path w="64135" h="57150">
                <a:moveTo>
                  <a:pt x="41440" y="0"/>
                </a:moveTo>
                <a:lnTo>
                  <a:pt x="24955" y="0"/>
                </a:lnTo>
                <a:lnTo>
                  <a:pt x="0" y="57162"/>
                </a:lnTo>
                <a:lnTo>
                  <a:pt x="15239" y="57162"/>
                </a:lnTo>
                <a:lnTo>
                  <a:pt x="19850" y="46037"/>
                </a:lnTo>
                <a:lnTo>
                  <a:pt x="59370" y="46037"/>
                </a:lnTo>
                <a:lnTo>
                  <a:pt x="55551" y="36233"/>
                </a:lnTo>
                <a:lnTo>
                  <a:pt x="23952" y="36233"/>
                </a:lnTo>
                <a:lnTo>
                  <a:pt x="32816" y="14465"/>
                </a:lnTo>
                <a:lnTo>
                  <a:pt x="47073" y="14465"/>
                </a:lnTo>
                <a:lnTo>
                  <a:pt x="41440" y="0"/>
                </a:lnTo>
                <a:close/>
              </a:path>
              <a:path w="64135" h="57150">
                <a:moveTo>
                  <a:pt x="59370" y="46037"/>
                </a:moveTo>
                <a:lnTo>
                  <a:pt x="44449" y="46037"/>
                </a:lnTo>
                <a:lnTo>
                  <a:pt x="48552" y="57162"/>
                </a:lnTo>
                <a:lnTo>
                  <a:pt x="63703" y="57162"/>
                </a:lnTo>
                <a:lnTo>
                  <a:pt x="59370" y="46037"/>
                </a:lnTo>
                <a:close/>
              </a:path>
              <a:path w="64135" h="57150">
                <a:moveTo>
                  <a:pt x="47073" y="14465"/>
                </a:moveTo>
                <a:lnTo>
                  <a:pt x="32816" y="14465"/>
                </a:lnTo>
                <a:lnTo>
                  <a:pt x="40855" y="36233"/>
                </a:lnTo>
                <a:lnTo>
                  <a:pt x="55551" y="36233"/>
                </a:lnTo>
                <a:lnTo>
                  <a:pt x="47073" y="14465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9288" y="2806447"/>
            <a:ext cx="23495" cy="74295"/>
          </a:xfrm>
          <a:custGeom>
            <a:avLst/>
            <a:gdLst/>
            <a:ahLst/>
            <a:cxnLst/>
            <a:rect l="l" t="t" r="r" b="b"/>
            <a:pathLst>
              <a:path w="23494" h="74294">
                <a:moveTo>
                  <a:pt x="23190" y="0"/>
                </a:moveTo>
                <a:lnTo>
                  <a:pt x="8877" y="0"/>
                </a:lnTo>
                <a:lnTo>
                  <a:pt x="8877" y="55651"/>
                </a:lnTo>
                <a:lnTo>
                  <a:pt x="8369" y="58521"/>
                </a:lnTo>
                <a:lnTo>
                  <a:pt x="7365" y="59918"/>
                </a:lnTo>
                <a:lnTo>
                  <a:pt x="6261" y="61544"/>
                </a:lnTo>
                <a:lnTo>
                  <a:pt x="3797" y="62407"/>
                </a:lnTo>
                <a:lnTo>
                  <a:pt x="0" y="62509"/>
                </a:lnTo>
                <a:lnTo>
                  <a:pt x="5105" y="73825"/>
                </a:lnTo>
                <a:lnTo>
                  <a:pt x="11912" y="73596"/>
                </a:lnTo>
                <a:lnTo>
                  <a:pt x="16687" y="71780"/>
                </a:lnTo>
                <a:lnTo>
                  <a:pt x="19418" y="68376"/>
                </a:lnTo>
                <a:lnTo>
                  <a:pt x="21932" y="65074"/>
                </a:lnTo>
                <a:lnTo>
                  <a:pt x="23109" y="59918"/>
                </a:lnTo>
                <a:lnTo>
                  <a:pt x="23190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28295" y="2806443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>
                <a:moveTo>
                  <a:pt x="38265" y="0"/>
                </a:moveTo>
                <a:lnTo>
                  <a:pt x="0" y="0"/>
                </a:lnTo>
                <a:lnTo>
                  <a:pt x="0" y="57162"/>
                </a:lnTo>
                <a:lnTo>
                  <a:pt x="38925" y="57162"/>
                </a:lnTo>
                <a:lnTo>
                  <a:pt x="38925" y="46456"/>
                </a:lnTo>
                <a:lnTo>
                  <a:pt x="14312" y="46456"/>
                </a:lnTo>
                <a:lnTo>
                  <a:pt x="14312" y="32804"/>
                </a:lnTo>
                <a:lnTo>
                  <a:pt x="37172" y="32804"/>
                </a:lnTo>
                <a:lnTo>
                  <a:pt x="37172" y="22097"/>
                </a:lnTo>
                <a:lnTo>
                  <a:pt x="14312" y="22097"/>
                </a:lnTo>
                <a:lnTo>
                  <a:pt x="14312" y="10540"/>
                </a:lnTo>
                <a:lnTo>
                  <a:pt x="38265" y="10540"/>
                </a:lnTo>
                <a:lnTo>
                  <a:pt x="38265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80532" y="2806443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30" h="57150">
                <a:moveTo>
                  <a:pt x="12636" y="0"/>
                </a:moveTo>
                <a:lnTo>
                  <a:pt x="0" y="0"/>
                </a:lnTo>
                <a:lnTo>
                  <a:pt x="0" y="57162"/>
                </a:lnTo>
                <a:lnTo>
                  <a:pt x="14147" y="57162"/>
                </a:lnTo>
                <a:lnTo>
                  <a:pt x="14147" y="21755"/>
                </a:lnTo>
                <a:lnTo>
                  <a:pt x="29973" y="21755"/>
                </a:lnTo>
                <a:lnTo>
                  <a:pt x="12636" y="0"/>
                </a:lnTo>
                <a:close/>
              </a:path>
              <a:path w="62230" h="57150">
                <a:moveTo>
                  <a:pt x="62039" y="21755"/>
                </a:moveTo>
                <a:lnTo>
                  <a:pt x="47967" y="21755"/>
                </a:lnTo>
                <a:lnTo>
                  <a:pt x="47967" y="57162"/>
                </a:lnTo>
                <a:lnTo>
                  <a:pt x="62039" y="57162"/>
                </a:lnTo>
                <a:lnTo>
                  <a:pt x="62039" y="21755"/>
                </a:lnTo>
                <a:close/>
              </a:path>
              <a:path w="62230" h="57150">
                <a:moveTo>
                  <a:pt x="29973" y="21755"/>
                </a:moveTo>
                <a:lnTo>
                  <a:pt x="14147" y="21755"/>
                </a:lnTo>
                <a:lnTo>
                  <a:pt x="30975" y="42671"/>
                </a:lnTo>
                <a:lnTo>
                  <a:pt x="46946" y="23012"/>
                </a:lnTo>
                <a:lnTo>
                  <a:pt x="30975" y="23012"/>
                </a:lnTo>
                <a:lnTo>
                  <a:pt x="29973" y="21755"/>
                </a:lnTo>
                <a:close/>
              </a:path>
              <a:path w="62230" h="57150">
                <a:moveTo>
                  <a:pt x="62039" y="0"/>
                </a:moveTo>
                <a:lnTo>
                  <a:pt x="49390" y="0"/>
                </a:lnTo>
                <a:lnTo>
                  <a:pt x="30975" y="23012"/>
                </a:lnTo>
                <a:lnTo>
                  <a:pt x="46946" y="23012"/>
                </a:lnTo>
                <a:lnTo>
                  <a:pt x="47967" y="21755"/>
                </a:lnTo>
                <a:lnTo>
                  <a:pt x="62039" y="21755"/>
                </a:lnTo>
                <a:lnTo>
                  <a:pt x="62039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50597" y="2806444"/>
            <a:ext cx="59690" cy="57150"/>
          </a:xfrm>
          <a:custGeom>
            <a:avLst/>
            <a:gdLst/>
            <a:ahLst/>
            <a:cxnLst/>
            <a:rect l="l" t="t" r="r" b="b"/>
            <a:pathLst>
              <a:path w="59689" h="57150">
                <a:moveTo>
                  <a:pt x="17170" y="0"/>
                </a:moveTo>
                <a:lnTo>
                  <a:pt x="0" y="0"/>
                </a:lnTo>
                <a:lnTo>
                  <a:pt x="22440" y="31203"/>
                </a:lnTo>
                <a:lnTo>
                  <a:pt x="22504" y="57162"/>
                </a:lnTo>
                <a:lnTo>
                  <a:pt x="36830" y="57162"/>
                </a:lnTo>
                <a:lnTo>
                  <a:pt x="36830" y="31203"/>
                </a:lnTo>
                <a:lnTo>
                  <a:pt x="46116" y="18478"/>
                </a:lnTo>
                <a:lnTo>
                  <a:pt x="29705" y="18478"/>
                </a:lnTo>
                <a:lnTo>
                  <a:pt x="17170" y="0"/>
                </a:lnTo>
                <a:close/>
              </a:path>
              <a:path w="59689" h="57150">
                <a:moveTo>
                  <a:pt x="59601" y="0"/>
                </a:moveTo>
                <a:lnTo>
                  <a:pt x="42608" y="0"/>
                </a:lnTo>
                <a:lnTo>
                  <a:pt x="29705" y="18478"/>
                </a:lnTo>
                <a:lnTo>
                  <a:pt x="46116" y="18478"/>
                </a:lnTo>
                <a:lnTo>
                  <a:pt x="59601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38654" y="2806444"/>
            <a:ext cx="84455" cy="57785"/>
          </a:xfrm>
          <a:custGeom>
            <a:avLst/>
            <a:gdLst/>
            <a:ahLst/>
            <a:cxnLst/>
            <a:rect l="l" t="t" r="r" b="b"/>
            <a:pathLst>
              <a:path w="84455" h="57785">
                <a:moveTo>
                  <a:pt x="14909" y="0"/>
                </a:moveTo>
                <a:lnTo>
                  <a:pt x="0" y="0"/>
                </a:lnTo>
                <a:lnTo>
                  <a:pt x="23177" y="57670"/>
                </a:lnTo>
                <a:lnTo>
                  <a:pt x="29044" y="57670"/>
                </a:lnTo>
                <a:lnTo>
                  <a:pt x="38709" y="31051"/>
                </a:lnTo>
                <a:lnTo>
                  <a:pt x="26034" y="31051"/>
                </a:lnTo>
                <a:lnTo>
                  <a:pt x="14909" y="0"/>
                </a:lnTo>
                <a:close/>
              </a:path>
              <a:path w="84455" h="57785">
                <a:moveTo>
                  <a:pt x="54673" y="21920"/>
                </a:moveTo>
                <a:lnTo>
                  <a:pt x="42024" y="21920"/>
                </a:lnTo>
                <a:lnTo>
                  <a:pt x="54914" y="57670"/>
                </a:lnTo>
                <a:lnTo>
                  <a:pt x="60845" y="57670"/>
                </a:lnTo>
                <a:lnTo>
                  <a:pt x="71488" y="31203"/>
                </a:lnTo>
                <a:lnTo>
                  <a:pt x="58013" y="31203"/>
                </a:lnTo>
                <a:lnTo>
                  <a:pt x="54673" y="21920"/>
                </a:lnTo>
                <a:close/>
              </a:path>
              <a:path w="84455" h="57785">
                <a:moveTo>
                  <a:pt x="84035" y="0"/>
                </a:moveTo>
                <a:lnTo>
                  <a:pt x="69062" y="0"/>
                </a:lnTo>
                <a:lnTo>
                  <a:pt x="58013" y="31203"/>
                </a:lnTo>
                <a:lnTo>
                  <a:pt x="71488" y="31203"/>
                </a:lnTo>
                <a:lnTo>
                  <a:pt x="84035" y="0"/>
                </a:lnTo>
                <a:close/>
              </a:path>
              <a:path w="84455" h="57785">
                <a:moveTo>
                  <a:pt x="46786" y="0"/>
                </a:moveTo>
                <a:lnTo>
                  <a:pt x="37249" y="0"/>
                </a:lnTo>
                <a:lnTo>
                  <a:pt x="26034" y="31051"/>
                </a:lnTo>
                <a:lnTo>
                  <a:pt x="38709" y="31051"/>
                </a:lnTo>
                <a:lnTo>
                  <a:pt x="42024" y="21920"/>
                </a:lnTo>
                <a:lnTo>
                  <a:pt x="54673" y="21920"/>
                </a:lnTo>
                <a:lnTo>
                  <a:pt x="46786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39192" y="280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62"/>
                </a:lnTo>
              </a:path>
            </a:pathLst>
          </a:custGeom>
          <a:ln w="14719">
            <a:solidFill>
              <a:srgbClr val="074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62288" y="2806443"/>
            <a:ext cx="39370" cy="74930"/>
          </a:xfrm>
          <a:custGeom>
            <a:avLst/>
            <a:gdLst/>
            <a:ahLst/>
            <a:cxnLst/>
            <a:rect l="l" t="t" r="r" b="b"/>
            <a:pathLst>
              <a:path w="39369" h="74930">
                <a:moveTo>
                  <a:pt x="30924" y="57162"/>
                </a:moveTo>
                <a:lnTo>
                  <a:pt x="25450" y="57162"/>
                </a:lnTo>
                <a:lnTo>
                  <a:pt x="20751" y="59905"/>
                </a:lnTo>
                <a:lnTo>
                  <a:pt x="18427" y="63004"/>
                </a:lnTo>
                <a:lnTo>
                  <a:pt x="18427" y="69087"/>
                </a:lnTo>
                <a:lnTo>
                  <a:pt x="19418" y="71170"/>
                </a:lnTo>
                <a:lnTo>
                  <a:pt x="21424" y="72732"/>
                </a:lnTo>
                <a:lnTo>
                  <a:pt x="23279" y="74129"/>
                </a:lnTo>
                <a:lnTo>
                  <a:pt x="25552" y="74828"/>
                </a:lnTo>
                <a:lnTo>
                  <a:pt x="31305" y="74828"/>
                </a:lnTo>
                <a:lnTo>
                  <a:pt x="34277" y="74015"/>
                </a:lnTo>
                <a:lnTo>
                  <a:pt x="37172" y="72389"/>
                </a:lnTo>
                <a:lnTo>
                  <a:pt x="37172" y="67551"/>
                </a:lnTo>
                <a:lnTo>
                  <a:pt x="30302" y="67551"/>
                </a:lnTo>
                <a:lnTo>
                  <a:pt x="29197" y="67182"/>
                </a:lnTo>
                <a:lnTo>
                  <a:pt x="28308" y="66459"/>
                </a:lnTo>
                <a:lnTo>
                  <a:pt x="27241" y="65671"/>
                </a:lnTo>
                <a:lnTo>
                  <a:pt x="26708" y="64566"/>
                </a:lnTo>
                <a:lnTo>
                  <a:pt x="26708" y="61760"/>
                </a:lnTo>
                <a:lnTo>
                  <a:pt x="27304" y="60439"/>
                </a:lnTo>
                <a:lnTo>
                  <a:pt x="29705" y="57823"/>
                </a:lnTo>
                <a:lnTo>
                  <a:pt x="30924" y="57162"/>
                </a:lnTo>
                <a:close/>
              </a:path>
              <a:path w="39369" h="74930">
                <a:moveTo>
                  <a:pt x="37172" y="65697"/>
                </a:moveTo>
                <a:lnTo>
                  <a:pt x="35344" y="66928"/>
                </a:lnTo>
                <a:lnTo>
                  <a:pt x="33477" y="67551"/>
                </a:lnTo>
                <a:lnTo>
                  <a:pt x="37172" y="67551"/>
                </a:lnTo>
                <a:lnTo>
                  <a:pt x="37172" y="65697"/>
                </a:lnTo>
                <a:close/>
              </a:path>
              <a:path w="39369" h="74930">
                <a:moveTo>
                  <a:pt x="38265" y="0"/>
                </a:moveTo>
                <a:lnTo>
                  <a:pt x="0" y="0"/>
                </a:lnTo>
                <a:lnTo>
                  <a:pt x="0" y="57162"/>
                </a:lnTo>
                <a:lnTo>
                  <a:pt x="38925" y="57162"/>
                </a:lnTo>
                <a:lnTo>
                  <a:pt x="38925" y="46456"/>
                </a:lnTo>
                <a:lnTo>
                  <a:pt x="14325" y="46456"/>
                </a:lnTo>
                <a:lnTo>
                  <a:pt x="14325" y="32804"/>
                </a:lnTo>
                <a:lnTo>
                  <a:pt x="37172" y="32804"/>
                </a:lnTo>
                <a:lnTo>
                  <a:pt x="37172" y="22097"/>
                </a:lnTo>
                <a:lnTo>
                  <a:pt x="14325" y="22097"/>
                </a:lnTo>
                <a:lnTo>
                  <a:pt x="14325" y="10540"/>
                </a:lnTo>
                <a:lnTo>
                  <a:pt x="38265" y="10540"/>
                </a:lnTo>
                <a:lnTo>
                  <a:pt x="38265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11680" y="2805429"/>
            <a:ext cx="53340" cy="59690"/>
          </a:xfrm>
          <a:custGeom>
            <a:avLst/>
            <a:gdLst/>
            <a:ahLst/>
            <a:cxnLst/>
            <a:rect l="l" t="t" r="r" b="b"/>
            <a:pathLst>
              <a:path w="53339" h="59689">
                <a:moveTo>
                  <a:pt x="39319" y="0"/>
                </a:moveTo>
                <a:lnTo>
                  <a:pt x="22567" y="0"/>
                </a:lnTo>
                <a:lnTo>
                  <a:pt x="14719" y="2743"/>
                </a:lnTo>
                <a:lnTo>
                  <a:pt x="2946" y="13677"/>
                </a:lnTo>
                <a:lnTo>
                  <a:pt x="0" y="20827"/>
                </a:lnTo>
                <a:lnTo>
                  <a:pt x="0" y="38392"/>
                </a:lnTo>
                <a:lnTo>
                  <a:pt x="2959" y="45554"/>
                </a:lnTo>
                <a:lnTo>
                  <a:pt x="8877" y="51142"/>
                </a:lnTo>
                <a:lnTo>
                  <a:pt x="14490" y="56502"/>
                </a:lnTo>
                <a:lnTo>
                  <a:pt x="21907" y="59181"/>
                </a:lnTo>
                <a:lnTo>
                  <a:pt x="38861" y="59181"/>
                </a:lnTo>
                <a:lnTo>
                  <a:pt x="46151" y="57264"/>
                </a:lnTo>
                <a:lnTo>
                  <a:pt x="52895" y="53403"/>
                </a:lnTo>
                <a:lnTo>
                  <a:pt x="52895" y="47205"/>
                </a:lnTo>
                <a:lnTo>
                  <a:pt x="26873" y="47205"/>
                </a:lnTo>
                <a:lnTo>
                  <a:pt x="22605" y="45605"/>
                </a:lnTo>
                <a:lnTo>
                  <a:pt x="16306" y="39179"/>
                </a:lnTo>
                <a:lnTo>
                  <a:pt x="14731" y="34937"/>
                </a:lnTo>
                <a:lnTo>
                  <a:pt x="14731" y="24155"/>
                </a:lnTo>
                <a:lnTo>
                  <a:pt x="16395" y="19850"/>
                </a:lnTo>
                <a:lnTo>
                  <a:pt x="23037" y="13538"/>
                </a:lnTo>
                <a:lnTo>
                  <a:pt x="27558" y="11963"/>
                </a:lnTo>
                <a:lnTo>
                  <a:pt x="52400" y="11963"/>
                </a:lnTo>
                <a:lnTo>
                  <a:pt x="52400" y="4686"/>
                </a:lnTo>
                <a:lnTo>
                  <a:pt x="45973" y="1562"/>
                </a:lnTo>
                <a:lnTo>
                  <a:pt x="39319" y="0"/>
                </a:lnTo>
                <a:close/>
              </a:path>
              <a:path w="53339" h="59689">
                <a:moveTo>
                  <a:pt x="52895" y="40017"/>
                </a:moveTo>
                <a:lnTo>
                  <a:pt x="45973" y="44805"/>
                </a:lnTo>
                <a:lnTo>
                  <a:pt x="39090" y="47205"/>
                </a:lnTo>
                <a:lnTo>
                  <a:pt x="52895" y="47205"/>
                </a:lnTo>
                <a:lnTo>
                  <a:pt x="52895" y="40017"/>
                </a:lnTo>
                <a:close/>
              </a:path>
              <a:path w="53339" h="59689">
                <a:moveTo>
                  <a:pt x="52400" y="11963"/>
                </a:moveTo>
                <a:lnTo>
                  <a:pt x="39725" y="11963"/>
                </a:lnTo>
                <a:lnTo>
                  <a:pt x="46088" y="14008"/>
                </a:lnTo>
                <a:lnTo>
                  <a:pt x="52400" y="18084"/>
                </a:lnTo>
                <a:lnTo>
                  <a:pt x="52400" y="11963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77221" y="2806443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>
                <a:moveTo>
                  <a:pt x="38265" y="0"/>
                </a:moveTo>
                <a:lnTo>
                  <a:pt x="0" y="0"/>
                </a:lnTo>
                <a:lnTo>
                  <a:pt x="0" y="57162"/>
                </a:lnTo>
                <a:lnTo>
                  <a:pt x="38925" y="57162"/>
                </a:lnTo>
                <a:lnTo>
                  <a:pt x="38925" y="46456"/>
                </a:lnTo>
                <a:lnTo>
                  <a:pt x="14312" y="46456"/>
                </a:lnTo>
                <a:lnTo>
                  <a:pt x="14312" y="32804"/>
                </a:lnTo>
                <a:lnTo>
                  <a:pt x="37172" y="32804"/>
                </a:lnTo>
                <a:lnTo>
                  <a:pt x="37172" y="22097"/>
                </a:lnTo>
                <a:lnTo>
                  <a:pt x="14312" y="22097"/>
                </a:lnTo>
                <a:lnTo>
                  <a:pt x="14312" y="10540"/>
                </a:lnTo>
                <a:lnTo>
                  <a:pt x="38265" y="10540"/>
                </a:lnTo>
                <a:lnTo>
                  <a:pt x="38265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21587" y="2806447"/>
            <a:ext cx="23495" cy="74295"/>
          </a:xfrm>
          <a:custGeom>
            <a:avLst/>
            <a:gdLst/>
            <a:ahLst/>
            <a:cxnLst/>
            <a:rect l="l" t="t" r="r" b="b"/>
            <a:pathLst>
              <a:path w="23494" h="74294">
                <a:moveTo>
                  <a:pt x="23190" y="0"/>
                </a:moveTo>
                <a:lnTo>
                  <a:pt x="8877" y="0"/>
                </a:lnTo>
                <a:lnTo>
                  <a:pt x="8877" y="55651"/>
                </a:lnTo>
                <a:lnTo>
                  <a:pt x="8369" y="58521"/>
                </a:lnTo>
                <a:lnTo>
                  <a:pt x="6248" y="61544"/>
                </a:lnTo>
                <a:lnTo>
                  <a:pt x="3797" y="62407"/>
                </a:lnTo>
                <a:lnTo>
                  <a:pt x="0" y="62509"/>
                </a:lnTo>
                <a:lnTo>
                  <a:pt x="5105" y="73825"/>
                </a:lnTo>
                <a:lnTo>
                  <a:pt x="23190" y="59563"/>
                </a:lnTo>
                <a:lnTo>
                  <a:pt x="23190" y="0"/>
                </a:lnTo>
                <a:close/>
              </a:path>
            </a:pathLst>
          </a:custGeom>
          <a:solidFill>
            <a:srgbClr val="074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5866" y="4377670"/>
            <a:ext cx="150495" cy="243204"/>
          </a:xfrm>
          <a:custGeom>
            <a:avLst/>
            <a:gdLst/>
            <a:ahLst/>
            <a:cxnLst/>
            <a:rect l="l" t="t" r="r" b="b"/>
            <a:pathLst>
              <a:path w="150494" h="243204">
                <a:moveTo>
                  <a:pt x="130701" y="55460"/>
                </a:moveTo>
                <a:lnTo>
                  <a:pt x="113233" y="55460"/>
                </a:lnTo>
                <a:lnTo>
                  <a:pt x="132461" y="239610"/>
                </a:lnTo>
                <a:lnTo>
                  <a:pt x="136715" y="243090"/>
                </a:lnTo>
                <a:lnTo>
                  <a:pt x="146519" y="242138"/>
                </a:lnTo>
                <a:lnTo>
                  <a:pt x="150037" y="237807"/>
                </a:lnTo>
                <a:lnTo>
                  <a:pt x="130701" y="55460"/>
                </a:lnTo>
                <a:close/>
              </a:path>
              <a:path w="150494" h="243204">
                <a:moveTo>
                  <a:pt x="59431" y="56553"/>
                </a:moveTo>
                <a:lnTo>
                  <a:pt x="43764" y="56553"/>
                </a:lnTo>
                <a:lnTo>
                  <a:pt x="65633" y="187159"/>
                </a:lnTo>
                <a:lnTo>
                  <a:pt x="69634" y="190550"/>
                </a:lnTo>
                <a:lnTo>
                  <a:pt x="78930" y="190550"/>
                </a:lnTo>
                <a:lnTo>
                  <a:pt x="82804" y="187464"/>
                </a:lnTo>
                <a:lnTo>
                  <a:pt x="92505" y="145376"/>
                </a:lnTo>
                <a:lnTo>
                  <a:pt x="75819" y="145376"/>
                </a:lnTo>
                <a:lnTo>
                  <a:pt x="72304" y="123060"/>
                </a:lnTo>
                <a:lnTo>
                  <a:pt x="68067" y="99502"/>
                </a:lnTo>
                <a:lnTo>
                  <a:pt x="63708" y="76895"/>
                </a:lnTo>
                <a:lnTo>
                  <a:pt x="59829" y="57429"/>
                </a:lnTo>
                <a:lnTo>
                  <a:pt x="59431" y="56553"/>
                </a:lnTo>
                <a:close/>
              </a:path>
              <a:path w="150494" h="243204">
                <a:moveTo>
                  <a:pt x="41508" y="35912"/>
                </a:moveTo>
                <a:lnTo>
                  <a:pt x="14202" y="88884"/>
                </a:lnTo>
                <a:lnTo>
                  <a:pt x="1295" y="141846"/>
                </a:lnTo>
                <a:lnTo>
                  <a:pt x="0" y="147129"/>
                </a:lnTo>
                <a:lnTo>
                  <a:pt x="3975" y="152171"/>
                </a:lnTo>
                <a:lnTo>
                  <a:pt x="13474" y="152285"/>
                </a:lnTo>
                <a:lnTo>
                  <a:pt x="16865" y="149732"/>
                </a:lnTo>
                <a:lnTo>
                  <a:pt x="17843" y="145986"/>
                </a:lnTo>
                <a:lnTo>
                  <a:pt x="20254" y="136392"/>
                </a:lnTo>
                <a:lnTo>
                  <a:pt x="24237" y="120248"/>
                </a:lnTo>
                <a:lnTo>
                  <a:pt x="30230" y="96310"/>
                </a:lnTo>
                <a:lnTo>
                  <a:pt x="38671" y="63334"/>
                </a:lnTo>
                <a:lnTo>
                  <a:pt x="40233" y="57302"/>
                </a:lnTo>
                <a:lnTo>
                  <a:pt x="43764" y="56553"/>
                </a:lnTo>
                <a:lnTo>
                  <a:pt x="59431" y="56553"/>
                </a:lnTo>
                <a:lnTo>
                  <a:pt x="52518" y="41341"/>
                </a:lnTo>
                <a:lnTo>
                  <a:pt x="41508" y="35912"/>
                </a:lnTo>
                <a:close/>
              </a:path>
              <a:path w="150494" h="243204">
                <a:moveTo>
                  <a:pt x="120840" y="0"/>
                </a:moveTo>
                <a:lnTo>
                  <a:pt x="110718" y="63"/>
                </a:lnTo>
                <a:lnTo>
                  <a:pt x="106641" y="3378"/>
                </a:lnTo>
                <a:lnTo>
                  <a:pt x="75819" y="145376"/>
                </a:lnTo>
                <a:lnTo>
                  <a:pt x="92505" y="145376"/>
                </a:lnTo>
                <a:lnTo>
                  <a:pt x="113233" y="55460"/>
                </a:lnTo>
                <a:lnTo>
                  <a:pt x="130701" y="55460"/>
                </a:lnTo>
                <a:lnTo>
                  <a:pt x="125234" y="3911"/>
                </a:lnTo>
                <a:lnTo>
                  <a:pt x="120840" y="0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2763" y="4438197"/>
            <a:ext cx="135255" cy="92075"/>
          </a:xfrm>
          <a:custGeom>
            <a:avLst/>
            <a:gdLst/>
            <a:ahLst/>
            <a:cxnLst/>
            <a:rect l="l" t="t" r="r" b="b"/>
            <a:pathLst>
              <a:path w="135255" h="92075">
                <a:moveTo>
                  <a:pt x="21335" y="507"/>
                </a:moveTo>
                <a:lnTo>
                  <a:pt x="1409" y="507"/>
                </a:lnTo>
                <a:lnTo>
                  <a:pt x="0" y="1917"/>
                </a:lnTo>
                <a:lnTo>
                  <a:pt x="0" y="90347"/>
                </a:lnTo>
                <a:lnTo>
                  <a:pt x="1358" y="91706"/>
                </a:lnTo>
                <a:lnTo>
                  <a:pt x="23748" y="91706"/>
                </a:lnTo>
                <a:lnTo>
                  <a:pt x="25107" y="90347"/>
                </a:lnTo>
                <a:lnTo>
                  <a:pt x="25107" y="24269"/>
                </a:lnTo>
                <a:lnTo>
                  <a:pt x="37172" y="20129"/>
                </a:lnTo>
                <a:lnTo>
                  <a:pt x="134107" y="20129"/>
                </a:lnTo>
                <a:lnTo>
                  <a:pt x="133016" y="13131"/>
                </a:lnTo>
                <a:lnTo>
                  <a:pt x="131962" y="11531"/>
                </a:lnTo>
                <a:lnTo>
                  <a:pt x="77927" y="11531"/>
                </a:lnTo>
                <a:lnTo>
                  <a:pt x="77632" y="10845"/>
                </a:lnTo>
                <a:lnTo>
                  <a:pt x="24599" y="10845"/>
                </a:lnTo>
                <a:lnTo>
                  <a:pt x="23723" y="3263"/>
                </a:lnTo>
                <a:lnTo>
                  <a:pt x="21335" y="507"/>
                </a:lnTo>
                <a:close/>
              </a:path>
              <a:path w="135255" h="92075">
                <a:moveTo>
                  <a:pt x="92049" y="20129"/>
                </a:moveTo>
                <a:lnTo>
                  <a:pt x="51955" y="20129"/>
                </a:lnTo>
                <a:lnTo>
                  <a:pt x="54876" y="23063"/>
                </a:lnTo>
                <a:lnTo>
                  <a:pt x="54927" y="90347"/>
                </a:lnTo>
                <a:lnTo>
                  <a:pt x="56286" y="91706"/>
                </a:lnTo>
                <a:lnTo>
                  <a:pt x="78600" y="91706"/>
                </a:lnTo>
                <a:lnTo>
                  <a:pt x="79959" y="90347"/>
                </a:lnTo>
                <a:lnTo>
                  <a:pt x="80009" y="24434"/>
                </a:lnTo>
                <a:lnTo>
                  <a:pt x="85343" y="22364"/>
                </a:lnTo>
                <a:lnTo>
                  <a:pt x="92049" y="20129"/>
                </a:lnTo>
                <a:close/>
              </a:path>
              <a:path w="135255" h="92075">
                <a:moveTo>
                  <a:pt x="134107" y="20129"/>
                </a:moveTo>
                <a:lnTo>
                  <a:pt x="106857" y="20129"/>
                </a:lnTo>
                <a:lnTo>
                  <a:pt x="109778" y="23063"/>
                </a:lnTo>
                <a:lnTo>
                  <a:pt x="109829" y="90347"/>
                </a:lnTo>
                <a:lnTo>
                  <a:pt x="111188" y="91706"/>
                </a:lnTo>
                <a:lnTo>
                  <a:pt x="133502" y="91706"/>
                </a:lnTo>
                <a:lnTo>
                  <a:pt x="134861" y="90347"/>
                </a:lnTo>
                <a:lnTo>
                  <a:pt x="134912" y="25285"/>
                </a:lnTo>
                <a:lnTo>
                  <a:pt x="134107" y="20129"/>
                </a:lnTo>
                <a:close/>
              </a:path>
              <a:path w="135255" h="92075">
                <a:moveTo>
                  <a:pt x="111315" y="0"/>
                </a:moveTo>
                <a:lnTo>
                  <a:pt x="102373" y="808"/>
                </a:lnTo>
                <a:lnTo>
                  <a:pt x="93592" y="3117"/>
                </a:lnTo>
                <a:lnTo>
                  <a:pt x="85326" y="6750"/>
                </a:lnTo>
                <a:lnTo>
                  <a:pt x="77927" y="11531"/>
                </a:lnTo>
                <a:lnTo>
                  <a:pt x="131962" y="11531"/>
                </a:lnTo>
                <a:lnTo>
                  <a:pt x="127890" y="5351"/>
                </a:lnTo>
                <a:lnTo>
                  <a:pt x="120376" y="1216"/>
                </a:lnTo>
                <a:lnTo>
                  <a:pt x="111315" y="0"/>
                </a:lnTo>
                <a:close/>
              </a:path>
              <a:path w="135255" h="92075">
                <a:moveTo>
                  <a:pt x="65735" y="0"/>
                </a:moveTo>
                <a:lnTo>
                  <a:pt x="56438" y="0"/>
                </a:lnTo>
                <a:lnTo>
                  <a:pt x="47511" y="844"/>
                </a:lnTo>
                <a:lnTo>
                  <a:pt x="39028" y="3155"/>
                </a:lnTo>
                <a:lnTo>
                  <a:pt x="31291" y="6600"/>
                </a:lnTo>
                <a:lnTo>
                  <a:pt x="24599" y="10845"/>
                </a:lnTo>
                <a:lnTo>
                  <a:pt x="77632" y="10845"/>
                </a:lnTo>
                <a:lnTo>
                  <a:pt x="74155" y="2755"/>
                </a:lnTo>
                <a:lnTo>
                  <a:pt x="65735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230" y="4438714"/>
            <a:ext cx="81915" cy="92075"/>
          </a:xfrm>
          <a:custGeom>
            <a:avLst/>
            <a:gdLst/>
            <a:ahLst/>
            <a:cxnLst/>
            <a:rect l="l" t="t" r="r" b="b"/>
            <a:pathLst>
              <a:path w="81915" h="92075">
                <a:moveTo>
                  <a:pt x="23710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67970"/>
                </a:lnTo>
                <a:lnTo>
                  <a:pt x="1994" y="79544"/>
                </a:lnTo>
                <a:lnTo>
                  <a:pt x="7518" y="86880"/>
                </a:lnTo>
                <a:lnTo>
                  <a:pt x="15880" y="90730"/>
                </a:lnTo>
                <a:lnTo>
                  <a:pt x="26390" y="91846"/>
                </a:lnTo>
                <a:lnTo>
                  <a:pt x="34683" y="91250"/>
                </a:lnTo>
                <a:lnTo>
                  <a:pt x="42813" y="89501"/>
                </a:lnTo>
                <a:lnTo>
                  <a:pt x="50459" y="86654"/>
                </a:lnTo>
                <a:lnTo>
                  <a:pt x="57302" y="82765"/>
                </a:lnTo>
                <a:lnTo>
                  <a:pt x="81876" y="82765"/>
                </a:lnTo>
                <a:lnTo>
                  <a:pt x="81876" y="73659"/>
                </a:lnTo>
                <a:lnTo>
                  <a:pt x="29933" y="73659"/>
                </a:lnTo>
                <a:lnTo>
                  <a:pt x="25120" y="71412"/>
                </a:lnTo>
                <a:lnTo>
                  <a:pt x="25120" y="1409"/>
                </a:lnTo>
                <a:lnTo>
                  <a:pt x="23710" y="0"/>
                </a:lnTo>
                <a:close/>
              </a:path>
              <a:path w="81915" h="92075">
                <a:moveTo>
                  <a:pt x="81876" y="82765"/>
                </a:moveTo>
                <a:lnTo>
                  <a:pt x="57302" y="82765"/>
                </a:lnTo>
                <a:lnTo>
                  <a:pt x="58331" y="89814"/>
                </a:lnTo>
                <a:lnTo>
                  <a:pt x="60731" y="91198"/>
                </a:lnTo>
                <a:lnTo>
                  <a:pt x="80505" y="91198"/>
                </a:lnTo>
                <a:lnTo>
                  <a:pt x="81876" y="89814"/>
                </a:lnTo>
                <a:lnTo>
                  <a:pt x="81876" y="82765"/>
                </a:lnTo>
                <a:close/>
              </a:path>
              <a:path w="81915" h="92075">
                <a:moveTo>
                  <a:pt x="80467" y="0"/>
                </a:moveTo>
                <a:lnTo>
                  <a:pt x="58165" y="0"/>
                </a:lnTo>
                <a:lnTo>
                  <a:pt x="56756" y="1409"/>
                </a:lnTo>
                <a:lnTo>
                  <a:pt x="56756" y="69176"/>
                </a:lnTo>
                <a:lnTo>
                  <a:pt x="51257" y="71412"/>
                </a:lnTo>
                <a:lnTo>
                  <a:pt x="44208" y="73659"/>
                </a:lnTo>
                <a:lnTo>
                  <a:pt x="81876" y="73659"/>
                </a:lnTo>
                <a:lnTo>
                  <a:pt x="81876" y="1409"/>
                </a:lnTo>
                <a:lnTo>
                  <a:pt x="80467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4661" y="4413745"/>
            <a:ext cx="25400" cy="116205"/>
          </a:xfrm>
          <a:custGeom>
            <a:avLst/>
            <a:gdLst/>
            <a:ahLst/>
            <a:cxnLst/>
            <a:rect l="l" t="t" r="r" b="b"/>
            <a:pathLst>
              <a:path w="25400" h="116204">
                <a:moveTo>
                  <a:pt x="23749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114782"/>
                </a:lnTo>
                <a:lnTo>
                  <a:pt x="1371" y="116166"/>
                </a:lnTo>
                <a:lnTo>
                  <a:pt x="23749" y="116166"/>
                </a:lnTo>
                <a:lnTo>
                  <a:pt x="25120" y="114782"/>
                </a:lnTo>
                <a:lnTo>
                  <a:pt x="25120" y="2057"/>
                </a:lnTo>
                <a:lnTo>
                  <a:pt x="23749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2341" y="4413898"/>
            <a:ext cx="54610" cy="117475"/>
          </a:xfrm>
          <a:custGeom>
            <a:avLst/>
            <a:gdLst/>
            <a:ahLst/>
            <a:cxnLst/>
            <a:rect l="l" t="t" r="r" b="b"/>
            <a:pathLst>
              <a:path w="54609" h="117475">
                <a:moveTo>
                  <a:pt x="35788" y="42545"/>
                </a:moveTo>
                <a:lnTo>
                  <a:pt x="10642" y="42545"/>
                </a:lnTo>
                <a:lnTo>
                  <a:pt x="10642" y="91744"/>
                </a:lnTo>
                <a:lnTo>
                  <a:pt x="12555" y="103672"/>
                </a:lnTo>
                <a:lnTo>
                  <a:pt x="18067" y="111610"/>
                </a:lnTo>
                <a:lnTo>
                  <a:pt x="26839" y="116029"/>
                </a:lnTo>
                <a:lnTo>
                  <a:pt x="38531" y="117398"/>
                </a:lnTo>
                <a:lnTo>
                  <a:pt x="44157" y="117398"/>
                </a:lnTo>
                <a:lnTo>
                  <a:pt x="48475" y="116636"/>
                </a:lnTo>
                <a:lnTo>
                  <a:pt x="53340" y="115328"/>
                </a:lnTo>
                <a:lnTo>
                  <a:pt x="54343" y="114046"/>
                </a:lnTo>
                <a:lnTo>
                  <a:pt x="54343" y="99847"/>
                </a:lnTo>
                <a:lnTo>
                  <a:pt x="39204" y="99847"/>
                </a:lnTo>
                <a:lnTo>
                  <a:pt x="35788" y="97434"/>
                </a:lnTo>
                <a:lnTo>
                  <a:pt x="35788" y="42545"/>
                </a:lnTo>
                <a:close/>
              </a:path>
              <a:path w="54609" h="117475">
                <a:moveTo>
                  <a:pt x="52578" y="24815"/>
                </a:moveTo>
                <a:lnTo>
                  <a:pt x="1409" y="24815"/>
                </a:lnTo>
                <a:lnTo>
                  <a:pt x="0" y="26225"/>
                </a:lnTo>
                <a:lnTo>
                  <a:pt x="0" y="41135"/>
                </a:lnTo>
                <a:lnTo>
                  <a:pt x="1409" y="42545"/>
                </a:lnTo>
                <a:lnTo>
                  <a:pt x="52578" y="42545"/>
                </a:lnTo>
                <a:lnTo>
                  <a:pt x="53987" y="41135"/>
                </a:lnTo>
                <a:lnTo>
                  <a:pt x="53987" y="26225"/>
                </a:lnTo>
                <a:lnTo>
                  <a:pt x="52578" y="24815"/>
                </a:lnTo>
                <a:close/>
              </a:path>
              <a:path w="54609" h="117475">
                <a:moveTo>
                  <a:pt x="34378" y="0"/>
                </a:moveTo>
                <a:lnTo>
                  <a:pt x="12065" y="0"/>
                </a:lnTo>
                <a:lnTo>
                  <a:pt x="10642" y="1409"/>
                </a:lnTo>
                <a:lnTo>
                  <a:pt x="10642" y="24815"/>
                </a:lnTo>
                <a:lnTo>
                  <a:pt x="35788" y="24815"/>
                </a:lnTo>
                <a:lnTo>
                  <a:pt x="35788" y="1409"/>
                </a:lnTo>
                <a:lnTo>
                  <a:pt x="34378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9239" y="4438808"/>
            <a:ext cx="25400" cy="92075"/>
          </a:xfrm>
          <a:custGeom>
            <a:avLst/>
            <a:gdLst/>
            <a:ahLst/>
            <a:cxnLst/>
            <a:rect l="l" t="t" r="r" b="b"/>
            <a:pathLst>
              <a:path w="25400" h="92075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90182"/>
                </a:lnTo>
                <a:lnTo>
                  <a:pt x="1371" y="91567"/>
                </a:lnTo>
                <a:lnTo>
                  <a:pt x="23749" y="91567"/>
                </a:lnTo>
                <a:lnTo>
                  <a:pt x="25120" y="90182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9239" y="4413579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15836"/>
                </a:lnTo>
                <a:lnTo>
                  <a:pt x="1409" y="17246"/>
                </a:lnTo>
                <a:lnTo>
                  <a:pt x="25120" y="17246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16433" y="4438288"/>
            <a:ext cx="85725" cy="92710"/>
          </a:xfrm>
          <a:custGeom>
            <a:avLst/>
            <a:gdLst/>
            <a:ahLst/>
            <a:cxnLst/>
            <a:rect l="l" t="t" r="r" b="b"/>
            <a:pathLst>
              <a:path w="85725" h="92710">
                <a:moveTo>
                  <a:pt x="44056" y="0"/>
                </a:moveTo>
                <a:lnTo>
                  <a:pt x="26569" y="3250"/>
                </a:lnTo>
                <a:lnTo>
                  <a:pt x="12603" y="12582"/>
                </a:lnTo>
                <a:lnTo>
                  <a:pt x="3349" y="27367"/>
                </a:lnTo>
                <a:lnTo>
                  <a:pt x="0" y="46977"/>
                </a:lnTo>
                <a:lnTo>
                  <a:pt x="3039" y="66025"/>
                </a:lnTo>
                <a:lnTo>
                  <a:pt x="11944" y="80244"/>
                </a:lnTo>
                <a:lnTo>
                  <a:pt x="26392" y="89139"/>
                </a:lnTo>
                <a:lnTo>
                  <a:pt x="46062" y="92214"/>
                </a:lnTo>
                <a:lnTo>
                  <a:pt x="57423" y="91634"/>
                </a:lnTo>
                <a:lnTo>
                  <a:pt x="81229" y="83464"/>
                </a:lnTo>
                <a:lnTo>
                  <a:pt x="81229" y="75196"/>
                </a:lnTo>
                <a:lnTo>
                  <a:pt x="49568" y="75196"/>
                </a:lnTo>
                <a:lnTo>
                  <a:pt x="40138" y="74134"/>
                </a:lnTo>
                <a:lnTo>
                  <a:pt x="32910" y="70443"/>
                </a:lnTo>
                <a:lnTo>
                  <a:pt x="28070" y="63366"/>
                </a:lnTo>
                <a:lnTo>
                  <a:pt x="25806" y="52146"/>
                </a:lnTo>
                <a:lnTo>
                  <a:pt x="85178" y="52146"/>
                </a:lnTo>
                <a:lnTo>
                  <a:pt x="84645" y="47485"/>
                </a:lnTo>
                <a:lnTo>
                  <a:pt x="84645" y="44399"/>
                </a:lnTo>
                <a:lnTo>
                  <a:pt x="83652" y="37007"/>
                </a:lnTo>
                <a:lnTo>
                  <a:pt x="26161" y="37007"/>
                </a:lnTo>
                <a:lnTo>
                  <a:pt x="28522" y="26577"/>
                </a:lnTo>
                <a:lnTo>
                  <a:pt x="32527" y="20086"/>
                </a:lnTo>
                <a:lnTo>
                  <a:pt x="37824" y="16760"/>
                </a:lnTo>
                <a:lnTo>
                  <a:pt x="44056" y="15824"/>
                </a:lnTo>
                <a:lnTo>
                  <a:pt x="76955" y="15824"/>
                </a:lnTo>
                <a:lnTo>
                  <a:pt x="74280" y="11036"/>
                </a:lnTo>
                <a:lnTo>
                  <a:pt x="61569" y="2751"/>
                </a:lnTo>
                <a:lnTo>
                  <a:pt x="44056" y="0"/>
                </a:lnTo>
                <a:close/>
              </a:path>
              <a:path w="85725" h="92710">
                <a:moveTo>
                  <a:pt x="81229" y="67627"/>
                </a:moveTo>
                <a:lnTo>
                  <a:pt x="73482" y="67627"/>
                </a:lnTo>
                <a:lnTo>
                  <a:pt x="67614" y="71932"/>
                </a:lnTo>
                <a:lnTo>
                  <a:pt x="59715" y="75196"/>
                </a:lnTo>
                <a:lnTo>
                  <a:pt x="81229" y="75196"/>
                </a:lnTo>
                <a:lnTo>
                  <a:pt x="81229" y="67627"/>
                </a:lnTo>
                <a:close/>
              </a:path>
              <a:path w="85725" h="92710">
                <a:moveTo>
                  <a:pt x="76955" y="15824"/>
                </a:moveTo>
                <a:lnTo>
                  <a:pt x="44056" y="15824"/>
                </a:lnTo>
                <a:lnTo>
                  <a:pt x="50591" y="16882"/>
                </a:lnTo>
                <a:lnTo>
                  <a:pt x="55448" y="20410"/>
                </a:lnTo>
                <a:lnTo>
                  <a:pt x="58561" y="26941"/>
                </a:lnTo>
                <a:lnTo>
                  <a:pt x="59867" y="37007"/>
                </a:lnTo>
                <a:lnTo>
                  <a:pt x="83652" y="37007"/>
                </a:lnTo>
                <a:lnTo>
                  <a:pt x="82027" y="24903"/>
                </a:lnTo>
                <a:lnTo>
                  <a:pt x="76955" y="15824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08510" y="4413730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30" h="116839">
                <a:moveTo>
                  <a:pt x="50076" y="24549"/>
                </a:moveTo>
                <a:lnTo>
                  <a:pt x="38544" y="24549"/>
                </a:lnTo>
                <a:lnTo>
                  <a:pt x="24388" y="27093"/>
                </a:lnTo>
                <a:lnTo>
                  <a:pt x="12042" y="35347"/>
                </a:lnTo>
                <a:lnTo>
                  <a:pt x="3311" y="50245"/>
                </a:lnTo>
                <a:lnTo>
                  <a:pt x="0" y="72720"/>
                </a:lnTo>
                <a:lnTo>
                  <a:pt x="2762" y="92243"/>
                </a:lnTo>
                <a:lnTo>
                  <a:pt x="10363" y="105983"/>
                </a:lnTo>
                <a:lnTo>
                  <a:pt x="21774" y="114105"/>
                </a:lnTo>
                <a:lnTo>
                  <a:pt x="35966" y="116776"/>
                </a:lnTo>
                <a:lnTo>
                  <a:pt x="44305" y="116031"/>
                </a:lnTo>
                <a:lnTo>
                  <a:pt x="51547" y="113901"/>
                </a:lnTo>
                <a:lnTo>
                  <a:pt x="57663" y="110545"/>
                </a:lnTo>
                <a:lnTo>
                  <a:pt x="62623" y="106121"/>
                </a:lnTo>
                <a:lnTo>
                  <a:pt x="87236" y="106121"/>
                </a:lnTo>
                <a:lnTo>
                  <a:pt x="87236" y="100101"/>
                </a:lnTo>
                <a:lnTo>
                  <a:pt x="43357" y="100101"/>
                </a:lnTo>
                <a:lnTo>
                  <a:pt x="35480" y="98542"/>
                </a:lnTo>
                <a:lnTo>
                  <a:pt x="29889" y="93564"/>
                </a:lnTo>
                <a:lnTo>
                  <a:pt x="26555" y="84713"/>
                </a:lnTo>
                <a:lnTo>
                  <a:pt x="25450" y="71539"/>
                </a:lnTo>
                <a:lnTo>
                  <a:pt x="27253" y="57699"/>
                </a:lnTo>
                <a:lnTo>
                  <a:pt x="31996" y="49229"/>
                </a:lnTo>
                <a:lnTo>
                  <a:pt x="38679" y="44987"/>
                </a:lnTo>
                <a:lnTo>
                  <a:pt x="46304" y="43827"/>
                </a:lnTo>
                <a:lnTo>
                  <a:pt x="87236" y="43827"/>
                </a:lnTo>
                <a:lnTo>
                  <a:pt x="87236" y="32296"/>
                </a:lnTo>
                <a:lnTo>
                  <a:pt x="62115" y="32296"/>
                </a:lnTo>
                <a:lnTo>
                  <a:pt x="56603" y="27482"/>
                </a:lnTo>
                <a:lnTo>
                  <a:pt x="50076" y="24549"/>
                </a:lnTo>
                <a:close/>
              </a:path>
              <a:path w="87630" h="116839">
                <a:moveTo>
                  <a:pt x="87236" y="106121"/>
                </a:moveTo>
                <a:lnTo>
                  <a:pt x="62623" y="106121"/>
                </a:lnTo>
                <a:lnTo>
                  <a:pt x="63665" y="114541"/>
                </a:lnTo>
                <a:lnTo>
                  <a:pt x="65925" y="116268"/>
                </a:lnTo>
                <a:lnTo>
                  <a:pt x="85864" y="116268"/>
                </a:lnTo>
                <a:lnTo>
                  <a:pt x="87236" y="114896"/>
                </a:lnTo>
                <a:lnTo>
                  <a:pt x="87236" y="106121"/>
                </a:lnTo>
                <a:close/>
              </a:path>
              <a:path w="87630" h="116839">
                <a:moveTo>
                  <a:pt x="87236" y="43827"/>
                </a:moveTo>
                <a:lnTo>
                  <a:pt x="53174" y="43827"/>
                </a:lnTo>
                <a:lnTo>
                  <a:pt x="58165" y="45377"/>
                </a:lnTo>
                <a:lnTo>
                  <a:pt x="62115" y="48310"/>
                </a:lnTo>
                <a:lnTo>
                  <a:pt x="62051" y="92243"/>
                </a:lnTo>
                <a:lnTo>
                  <a:pt x="55740" y="97510"/>
                </a:lnTo>
                <a:lnTo>
                  <a:pt x="50749" y="100101"/>
                </a:lnTo>
                <a:lnTo>
                  <a:pt x="87236" y="100101"/>
                </a:lnTo>
                <a:lnTo>
                  <a:pt x="87236" y="43827"/>
                </a:lnTo>
                <a:close/>
              </a:path>
              <a:path w="87630" h="116839">
                <a:moveTo>
                  <a:pt x="85864" y="0"/>
                </a:moveTo>
                <a:lnTo>
                  <a:pt x="63525" y="0"/>
                </a:lnTo>
                <a:lnTo>
                  <a:pt x="62115" y="1409"/>
                </a:lnTo>
                <a:lnTo>
                  <a:pt x="62115" y="32296"/>
                </a:lnTo>
                <a:lnTo>
                  <a:pt x="87236" y="32296"/>
                </a:lnTo>
                <a:lnTo>
                  <a:pt x="87236" y="2235"/>
                </a:lnTo>
                <a:lnTo>
                  <a:pt x="85864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46133" y="4438277"/>
            <a:ext cx="79375" cy="92075"/>
          </a:xfrm>
          <a:custGeom>
            <a:avLst/>
            <a:gdLst/>
            <a:ahLst/>
            <a:cxnLst/>
            <a:rect l="l" t="t" r="r" b="b"/>
            <a:pathLst>
              <a:path w="79375" h="92075">
                <a:moveTo>
                  <a:pt x="43357" y="37350"/>
                </a:moveTo>
                <a:lnTo>
                  <a:pt x="35966" y="37350"/>
                </a:lnTo>
                <a:lnTo>
                  <a:pt x="21565" y="39098"/>
                </a:lnTo>
                <a:lnTo>
                  <a:pt x="10177" y="44364"/>
                </a:lnTo>
                <a:lnTo>
                  <a:pt x="2692" y="53177"/>
                </a:lnTo>
                <a:lnTo>
                  <a:pt x="0" y="65570"/>
                </a:lnTo>
                <a:lnTo>
                  <a:pt x="2158" y="77248"/>
                </a:lnTo>
                <a:lnTo>
                  <a:pt x="8167" y="85494"/>
                </a:lnTo>
                <a:lnTo>
                  <a:pt x="17332" y="90385"/>
                </a:lnTo>
                <a:lnTo>
                  <a:pt x="28956" y="91998"/>
                </a:lnTo>
                <a:lnTo>
                  <a:pt x="36818" y="91572"/>
                </a:lnTo>
                <a:lnTo>
                  <a:pt x="43861" y="90093"/>
                </a:lnTo>
                <a:lnTo>
                  <a:pt x="50067" y="87262"/>
                </a:lnTo>
                <a:lnTo>
                  <a:pt x="55422" y="82778"/>
                </a:lnTo>
                <a:lnTo>
                  <a:pt x="79146" y="82778"/>
                </a:lnTo>
                <a:lnTo>
                  <a:pt x="79146" y="76936"/>
                </a:lnTo>
                <a:lnTo>
                  <a:pt x="30111" y="76936"/>
                </a:lnTo>
                <a:lnTo>
                  <a:pt x="24434" y="72961"/>
                </a:lnTo>
                <a:lnTo>
                  <a:pt x="24434" y="55422"/>
                </a:lnTo>
                <a:lnTo>
                  <a:pt x="30962" y="51803"/>
                </a:lnTo>
                <a:lnTo>
                  <a:pt x="79146" y="51803"/>
                </a:lnTo>
                <a:lnTo>
                  <a:pt x="79146" y="39408"/>
                </a:lnTo>
                <a:lnTo>
                  <a:pt x="54013" y="39408"/>
                </a:lnTo>
                <a:lnTo>
                  <a:pt x="48514" y="38036"/>
                </a:lnTo>
                <a:lnTo>
                  <a:pt x="43357" y="37350"/>
                </a:lnTo>
                <a:close/>
              </a:path>
              <a:path w="79375" h="92075">
                <a:moveTo>
                  <a:pt x="79146" y="82778"/>
                </a:moveTo>
                <a:lnTo>
                  <a:pt x="55422" y="82778"/>
                </a:lnTo>
                <a:lnTo>
                  <a:pt x="57124" y="89992"/>
                </a:lnTo>
                <a:lnTo>
                  <a:pt x="60744" y="91719"/>
                </a:lnTo>
                <a:lnTo>
                  <a:pt x="77762" y="91719"/>
                </a:lnTo>
                <a:lnTo>
                  <a:pt x="79108" y="90385"/>
                </a:lnTo>
                <a:lnTo>
                  <a:pt x="79146" y="82778"/>
                </a:lnTo>
                <a:close/>
              </a:path>
              <a:path w="79375" h="92075">
                <a:moveTo>
                  <a:pt x="79146" y="51803"/>
                </a:moveTo>
                <a:lnTo>
                  <a:pt x="45758" y="51803"/>
                </a:lnTo>
                <a:lnTo>
                  <a:pt x="50076" y="52158"/>
                </a:lnTo>
                <a:lnTo>
                  <a:pt x="54013" y="52819"/>
                </a:lnTo>
                <a:lnTo>
                  <a:pt x="54013" y="70053"/>
                </a:lnTo>
                <a:lnTo>
                  <a:pt x="49911" y="73825"/>
                </a:lnTo>
                <a:lnTo>
                  <a:pt x="44729" y="76936"/>
                </a:lnTo>
                <a:lnTo>
                  <a:pt x="79146" y="76936"/>
                </a:lnTo>
                <a:lnTo>
                  <a:pt x="79146" y="51803"/>
                </a:lnTo>
                <a:close/>
              </a:path>
              <a:path w="79375" h="92075">
                <a:moveTo>
                  <a:pt x="77215" y="18262"/>
                </a:moveTo>
                <a:lnTo>
                  <a:pt x="49568" y="18262"/>
                </a:lnTo>
                <a:lnTo>
                  <a:pt x="54013" y="22555"/>
                </a:lnTo>
                <a:lnTo>
                  <a:pt x="54013" y="39408"/>
                </a:lnTo>
                <a:lnTo>
                  <a:pt x="79146" y="39408"/>
                </a:lnTo>
                <a:lnTo>
                  <a:pt x="79146" y="29095"/>
                </a:lnTo>
                <a:lnTo>
                  <a:pt x="77215" y="18262"/>
                </a:lnTo>
                <a:close/>
              </a:path>
              <a:path w="79375" h="92075">
                <a:moveTo>
                  <a:pt x="41465" y="0"/>
                </a:moveTo>
                <a:lnTo>
                  <a:pt x="7048" y="8369"/>
                </a:lnTo>
                <a:lnTo>
                  <a:pt x="7048" y="25298"/>
                </a:lnTo>
                <a:lnTo>
                  <a:pt x="14135" y="25298"/>
                </a:lnTo>
                <a:lnTo>
                  <a:pt x="20154" y="21170"/>
                </a:lnTo>
                <a:lnTo>
                  <a:pt x="28054" y="18262"/>
                </a:lnTo>
                <a:lnTo>
                  <a:pt x="77215" y="18262"/>
                </a:lnTo>
                <a:lnTo>
                  <a:pt x="76769" y="15762"/>
                </a:lnTo>
                <a:lnTo>
                  <a:pt x="69669" y="6737"/>
                </a:lnTo>
                <a:lnTo>
                  <a:pt x="57886" y="1617"/>
                </a:lnTo>
                <a:lnTo>
                  <a:pt x="41465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08296" y="4438817"/>
            <a:ext cx="25400" cy="91440"/>
          </a:xfrm>
          <a:custGeom>
            <a:avLst/>
            <a:gdLst/>
            <a:ahLst/>
            <a:cxnLst/>
            <a:rect l="l" t="t" r="r" b="b"/>
            <a:pathLst>
              <a:path w="25400" h="91439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89801"/>
                </a:lnTo>
                <a:lnTo>
                  <a:pt x="1371" y="91185"/>
                </a:lnTo>
                <a:lnTo>
                  <a:pt x="23749" y="91185"/>
                </a:lnTo>
                <a:lnTo>
                  <a:pt x="25120" y="89801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8296" y="4413206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23901" y="0"/>
                </a:moveTo>
                <a:lnTo>
                  <a:pt x="1409" y="0"/>
                </a:lnTo>
                <a:lnTo>
                  <a:pt x="0" y="1409"/>
                </a:lnTo>
                <a:lnTo>
                  <a:pt x="0" y="15836"/>
                </a:lnTo>
                <a:lnTo>
                  <a:pt x="1409" y="17246"/>
                </a:lnTo>
                <a:lnTo>
                  <a:pt x="25120" y="17246"/>
                </a:lnTo>
                <a:lnTo>
                  <a:pt x="25120" y="2755"/>
                </a:lnTo>
                <a:lnTo>
                  <a:pt x="2390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07972" y="4561373"/>
            <a:ext cx="22860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18110" y="0"/>
                </a:moveTo>
                <a:lnTo>
                  <a:pt x="0" y="0"/>
                </a:lnTo>
                <a:lnTo>
                  <a:pt x="0" y="35344"/>
                </a:lnTo>
                <a:lnTo>
                  <a:pt x="4343" y="35344"/>
                </a:lnTo>
                <a:lnTo>
                  <a:pt x="4343" y="21310"/>
                </a:lnTo>
                <a:lnTo>
                  <a:pt x="18097" y="21310"/>
                </a:lnTo>
                <a:lnTo>
                  <a:pt x="22415" y="17665"/>
                </a:lnTo>
                <a:lnTo>
                  <a:pt x="22415" y="17437"/>
                </a:lnTo>
                <a:lnTo>
                  <a:pt x="4343" y="17437"/>
                </a:lnTo>
                <a:lnTo>
                  <a:pt x="4343" y="3911"/>
                </a:lnTo>
                <a:lnTo>
                  <a:pt x="22415" y="3911"/>
                </a:lnTo>
                <a:lnTo>
                  <a:pt x="22415" y="3530"/>
                </a:lnTo>
                <a:lnTo>
                  <a:pt x="18110" y="0"/>
                </a:lnTo>
                <a:close/>
              </a:path>
              <a:path w="22859" h="35560">
                <a:moveTo>
                  <a:pt x="22415" y="3911"/>
                </a:moveTo>
                <a:lnTo>
                  <a:pt x="15493" y="3911"/>
                </a:lnTo>
                <a:lnTo>
                  <a:pt x="18021" y="5905"/>
                </a:lnTo>
                <a:lnTo>
                  <a:pt x="18021" y="15455"/>
                </a:lnTo>
                <a:lnTo>
                  <a:pt x="15570" y="17437"/>
                </a:lnTo>
                <a:lnTo>
                  <a:pt x="22415" y="17437"/>
                </a:lnTo>
                <a:lnTo>
                  <a:pt x="22415" y="3911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42942" y="4561182"/>
            <a:ext cx="32384" cy="36195"/>
          </a:xfrm>
          <a:custGeom>
            <a:avLst/>
            <a:gdLst/>
            <a:ahLst/>
            <a:cxnLst/>
            <a:rect l="l" t="t" r="r" b="b"/>
            <a:pathLst>
              <a:path w="32384" h="36195">
                <a:moveTo>
                  <a:pt x="23901" y="0"/>
                </a:moveTo>
                <a:lnTo>
                  <a:pt x="8026" y="0"/>
                </a:lnTo>
                <a:lnTo>
                  <a:pt x="0" y="5524"/>
                </a:lnTo>
                <a:lnTo>
                  <a:pt x="0" y="30200"/>
                </a:lnTo>
                <a:lnTo>
                  <a:pt x="8026" y="35725"/>
                </a:lnTo>
                <a:lnTo>
                  <a:pt x="23901" y="35725"/>
                </a:lnTo>
                <a:lnTo>
                  <a:pt x="29410" y="31915"/>
                </a:lnTo>
                <a:lnTo>
                  <a:pt x="8864" y="31915"/>
                </a:lnTo>
                <a:lnTo>
                  <a:pt x="4432" y="26542"/>
                </a:lnTo>
                <a:lnTo>
                  <a:pt x="4432" y="9220"/>
                </a:lnTo>
                <a:lnTo>
                  <a:pt x="8864" y="3822"/>
                </a:lnTo>
                <a:lnTo>
                  <a:pt x="29428" y="3822"/>
                </a:lnTo>
                <a:lnTo>
                  <a:pt x="23901" y="0"/>
                </a:lnTo>
                <a:close/>
              </a:path>
              <a:path w="32384" h="36195">
                <a:moveTo>
                  <a:pt x="29428" y="3822"/>
                </a:moveTo>
                <a:lnTo>
                  <a:pt x="23063" y="3822"/>
                </a:lnTo>
                <a:lnTo>
                  <a:pt x="27444" y="9220"/>
                </a:lnTo>
                <a:lnTo>
                  <a:pt x="27444" y="26542"/>
                </a:lnTo>
                <a:lnTo>
                  <a:pt x="23063" y="31915"/>
                </a:lnTo>
                <a:lnTo>
                  <a:pt x="29410" y="31915"/>
                </a:lnTo>
                <a:lnTo>
                  <a:pt x="31889" y="30200"/>
                </a:lnTo>
                <a:lnTo>
                  <a:pt x="31889" y="5524"/>
                </a:lnTo>
                <a:lnTo>
                  <a:pt x="29428" y="3822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87386" y="4561373"/>
            <a:ext cx="22225" cy="35560"/>
          </a:xfrm>
          <a:custGeom>
            <a:avLst/>
            <a:gdLst/>
            <a:ahLst/>
            <a:cxnLst/>
            <a:rect l="l" t="t" r="r" b="b"/>
            <a:pathLst>
              <a:path w="22225" h="35560">
                <a:moveTo>
                  <a:pt x="4343" y="0"/>
                </a:moveTo>
                <a:lnTo>
                  <a:pt x="0" y="0"/>
                </a:lnTo>
                <a:lnTo>
                  <a:pt x="0" y="35344"/>
                </a:lnTo>
                <a:lnTo>
                  <a:pt x="21831" y="35344"/>
                </a:lnTo>
                <a:lnTo>
                  <a:pt x="21831" y="31432"/>
                </a:lnTo>
                <a:lnTo>
                  <a:pt x="4343" y="31432"/>
                </a:lnTo>
                <a:lnTo>
                  <a:pt x="4343" y="0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21583" y="4561185"/>
            <a:ext cx="23495" cy="36195"/>
          </a:xfrm>
          <a:custGeom>
            <a:avLst/>
            <a:gdLst/>
            <a:ahLst/>
            <a:cxnLst/>
            <a:rect l="l" t="t" r="r" b="b"/>
            <a:pathLst>
              <a:path w="23494" h="36195">
                <a:moveTo>
                  <a:pt x="2425" y="28498"/>
                </a:moveTo>
                <a:lnTo>
                  <a:pt x="0" y="28498"/>
                </a:lnTo>
                <a:lnTo>
                  <a:pt x="0" y="32105"/>
                </a:lnTo>
                <a:lnTo>
                  <a:pt x="3225" y="34632"/>
                </a:lnTo>
                <a:lnTo>
                  <a:pt x="6794" y="35725"/>
                </a:lnTo>
                <a:lnTo>
                  <a:pt x="18884" y="35725"/>
                </a:lnTo>
                <a:lnTo>
                  <a:pt x="23266" y="31953"/>
                </a:lnTo>
                <a:lnTo>
                  <a:pt x="6337" y="31851"/>
                </a:lnTo>
                <a:lnTo>
                  <a:pt x="4013" y="30099"/>
                </a:lnTo>
                <a:lnTo>
                  <a:pt x="2425" y="28498"/>
                </a:lnTo>
                <a:close/>
              </a:path>
              <a:path w="23494" h="36195">
                <a:moveTo>
                  <a:pt x="15722" y="0"/>
                </a:moveTo>
                <a:lnTo>
                  <a:pt x="5130" y="0"/>
                </a:lnTo>
                <a:lnTo>
                  <a:pt x="812" y="3695"/>
                </a:lnTo>
                <a:lnTo>
                  <a:pt x="812" y="16040"/>
                </a:lnTo>
                <a:lnTo>
                  <a:pt x="5803" y="17907"/>
                </a:lnTo>
                <a:lnTo>
                  <a:pt x="16281" y="20688"/>
                </a:lnTo>
                <a:lnTo>
                  <a:pt x="18973" y="21590"/>
                </a:lnTo>
                <a:lnTo>
                  <a:pt x="18973" y="29743"/>
                </a:lnTo>
                <a:lnTo>
                  <a:pt x="16357" y="31851"/>
                </a:lnTo>
                <a:lnTo>
                  <a:pt x="23266" y="31851"/>
                </a:lnTo>
                <a:lnTo>
                  <a:pt x="23266" y="18669"/>
                </a:lnTo>
                <a:lnTo>
                  <a:pt x="18643" y="16929"/>
                </a:lnTo>
                <a:lnTo>
                  <a:pt x="7213" y="13919"/>
                </a:lnTo>
                <a:lnTo>
                  <a:pt x="5067" y="12966"/>
                </a:lnTo>
                <a:lnTo>
                  <a:pt x="5067" y="5715"/>
                </a:lnTo>
                <a:lnTo>
                  <a:pt x="7416" y="3860"/>
                </a:lnTo>
                <a:lnTo>
                  <a:pt x="21691" y="3860"/>
                </a:lnTo>
                <a:lnTo>
                  <a:pt x="21691" y="3086"/>
                </a:lnTo>
                <a:lnTo>
                  <a:pt x="18745" y="889"/>
                </a:lnTo>
                <a:lnTo>
                  <a:pt x="15722" y="0"/>
                </a:lnTo>
                <a:close/>
              </a:path>
              <a:path w="23494" h="36195">
                <a:moveTo>
                  <a:pt x="21691" y="3860"/>
                </a:moveTo>
                <a:lnTo>
                  <a:pt x="15735" y="3860"/>
                </a:lnTo>
                <a:lnTo>
                  <a:pt x="17640" y="5118"/>
                </a:lnTo>
                <a:lnTo>
                  <a:pt x="19240" y="6591"/>
                </a:lnTo>
                <a:lnTo>
                  <a:pt x="21691" y="6591"/>
                </a:lnTo>
                <a:lnTo>
                  <a:pt x="21691" y="3860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7799" y="4561378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4" h="35560">
                <a:moveTo>
                  <a:pt x="4343" y="0"/>
                </a:moveTo>
                <a:lnTo>
                  <a:pt x="0" y="0"/>
                </a:lnTo>
                <a:lnTo>
                  <a:pt x="0" y="35344"/>
                </a:lnTo>
                <a:lnTo>
                  <a:pt x="4343" y="35344"/>
                </a:lnTo>
                <a:lnTo>
                  <a:pt x="4343" y="23482"/>
                </a:lnTo>
                <a:lnTo>
                  <a:pt x="9654" y="17856"/>
                </a:lnTo>
                <a:lnTo>
                  <a:pt x="4343" y="17856"/>
                </a:lnTo>
                <a:lnTo>
                  <a:pt x="4343" y="0"/>
                </a:lnTo>
                <a:close/>
              </a:path>
              <a:path w="26034" h="35560">
                <a:moveTo>
                  <a:pt x="14810" y="17805"/>
                </a:moveTo>
                <a:lnTo>
                  <a:pt x="9702" y="17805"/>
                </a:lnTo>
                <a:lnTo>
                  <a:pt x="21793" y="35344"/>
                </a:lnTo>
                <a:lnTo>
                  <a:pt x="25425" y="35344"/>
                </a:lnTo>
                <a:lnTo>
                  <a:pt x="25425" y="33146"/>
                </a:lnTo>
                <a:lnTo>
                  <a:pt x="14810" y="17805"/>
                </a:lnTo>
                <a:close/>
              </a:path>
              <a:path w="26034" h="35560">
                <a:moveTo>
                  <a:pt x="24231" y="0"/>
                </a:moveTo>
                <a:lnTo>
                  <a:pt x="20916" y="0"/>
                </a:lnTo>
                <a:lnTo>
                  <a:pt x="4343" y="17856"/>
                </a:lnTo>
                <a:lnTo>
                  <a:pt x="9654" y="17856"/>
                </a:lnTo>
                <a:lnTo>
                  <a:pt x="14810" y="17805"/>
                </a:lnTo>
                <a:lnTo>
                  <a:pt x="12649" y="14681"/>
                </a:lnTo>
                <a:lnTo>
                  <a:pt x="24231" y="2260"/>
                </a:lnTo>
                <a:lnTo>
                  <a:pt x="24231" y="0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96115" y="4561373"/>
            <a:ext cx="28575" cy="35560"/>
          </a:xfrm>
          <a:custGeom>
            <a:avLst/>
            <a:gdLst/>
            <a:ahLst/>
            <a:cxnLst/>
            <a:rect l="l" t="t" r="r" b="b"/>
            <a:pathLst>
              <a:path w="28575" h="35560">
                <a:moveTo>
                  <a:pt x="16344" y="0"/>
                </a:moveTo>
                <a:lnTo>
                  <a:pt x="12052" y="0"/>
                </a:lnTo>
                <a:lnTo>
                  <a:pt x="50" y="33083"/>
                </a:lnTo>
                <a:lnTo>
                  <a:pt x="0" y="35344"/>
                </a:lnTo>
                <a:lnTo>
                  <a:pt x="3695" y="35344"/>
                </a:lnTo>
                <a:lnTo>
                  <a:pt x="7429" y="24853"/>
                </a:lnTo>
                <a:lnTo>
                  <a:pt x="25212" y="24853"/>
                </a:lnTo>
                <a:lnTo>
                  <a:pt x="23816" y="20942"/>
                </a:lnTo>
                <a:lnTo>
                  <a:pt x="8801" y="20942"/>
                </a:lnTo>
                <a:lnTo>
                  <a:pt x="14071" y="6273"/>
                </a:lnTo>
                <a:lnTo>
                  <a:pt x="18583" y="6273"/>
                </a:lnTo>
                <a:lnTo>
                  <a:pt x="16344" y="0"/>
                </a:lnTo>
                <a:close/>
              </a:path>
              <a:path w="28575" h="35560">
                <a:moveTo>
                  <a:pt x="25212" y="24853"/>
                </a:moveTo>
                <a:lnTo>
                  <a:pt x="20675" y="24853"/>
                </a:lnTo>
                <a:lnTo>
                  <a:pt x="24460" y="35344"/>
                </a:lnTo>
                <a:lnTo>
                  <a:pt x="28257" y="35344"/>
                </a:lnTo>
                <a:lnTo>
                  <a:pt x="28148" y="33083"/>
                </a:lnTo>
                <a:lnTo>
                  <a:pt x="25212" y="24853"/>
                </a:lnTo>
                <a:close/>
              </a:path>
              <a:path w="28575" h="35560">
                <a:moveTo>
                  <a:pt x="18583" y="6273"/>
                </a:moveTo>
                <a:lnTo>
                  <a:pt x="14071" y="6273"/>
                </a:lnTo>
                <a:lnTo>
                  <a:pt x="19316" y="20942"/>
                </a:lnTo>
                <a:lnTo>
                  <a:pt x="23816" y="20942"/>
                </a:lnTo>
                <a:lnTo>
                  <a:pt x="18583" y="6273"/>
                </a:lnTo>
                <a:close/>
              </a:path>
            </a:pathLst>
          </a:custGeom>
          <a:solidFill>
            <a:srgbClr val="9D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14733" y="4440026"/>
            <a:ext cx="114300" cy="120014"/>
          </a:xfrm>
          <a:custGeom>
            <a:avLst/>
            <a:gdLst/>
            <a:ahLst/>
            <a:cxnLst/>
            <a:rect l="l" t="t" r="r" b="b"/>
            <a:pathLst>
              <a:path w="114300" h="120014">
                <a:moveTo>
                  <a:pt x="106959" y="0"/>
                </a:moveTo>
                <a:lnTo>
                  <a:pt x="89738" y="0"/>
                </a:lnTo>
                <a:lnTo>
                  <a:pt x="82753" y="6984"/>
                </a:lnTo>
                <a:lnTo>
                  <a:pt x="82753" y="24206"/>
                </a:lnTo>
                <a:lnTo>
                  <a:pt x="89738" y="31191"/>
                </a:lnTo>
                <a:lnTo>
                  <a:pt x="106959" y="31191"/>
                </a:lnTo>
                <a:lnTo>
                  <a:pt x="113957" y="24206"/>
                </a:lnTo>
                <a:lnTo>
                  <a:pt x="113957" y="6984"/>
                </a:lnTo>
                <a:lnTo>
                  <a:pt x="106959" y="0"/>
                </a:lnTo>
                <a:close/>
              </a:path>
              <a:path w="114300" h="120014">
                <a:moveTo>
                  <a:pt x="106959" y="88671"/>
                </a:moveTo>
                <a:lnTo>
                  <a:pt x="89738" y="88671"/>
                </a:lnTo>
                <a:lnTo>
                  <a:pt x="82753" y="95656"/>
                </a:lnTo>
                <a:lnTo>
                  <a:pt x="82753" y="112877"/>
                </a:lnTo>
                <a:lnTo>
                  <a:pt x="89738" y="119862"/>
                </a:lnTo>
                <a:lnTo>
                  <a:pt x="106959" y="119862"/>
                </a:lnTo>
                <a:lnTo>
                  <a:pt x="113957" y="112877"/>
                </a:lnTo>
                <a:lnTo>
                  <a:pt x="113957" y="95656"/>
                </a:lnTo>
                <a:lnTo>
                  <a:pt x="106959" y="88671"/>
                </a:lnTo>
                <a:close/>
              </a:path>
              <a:path w="114300" h="120014">
                <a:moveTo>
                  <a:pt x="106959" y="44335"/>
                </a:moveTo>
                <a:lnTo>
                  <a:pt x="89738" y="44335"/>
                </a:lnTo>
                <a:lnTo>
                  <a:pt x="82753" y="51307"/>
                </a:lnTo>
                <a:lnTo>
                  <a:pt x="82753" y="68541"/>
                </a:lnTo>
                <a:lnTo>
                  <a:pt x="89738" y="75526"/>
                </a:lnTo>
                <a:lnTo>
                  <a:pt x="106959" y="75526"/>
                </a:lnTo>
                <a:lnTo>
                  <a:pt x="113957" y="68541"/>
                </a:lnTo>
                <a:lnTo>
                  <a:pt x="113957" y="51307"/>
                </a:lnTo>
                <a:lnTo>
                  <a:pt x="106959" y="44335"/>
                </a:lnTo>
                <a:close/>
              </a:path>
              <a:path w="114300" h="120014">
                <a:moveTo>
                  <a:pt x="65582" y="88671"/>
                </a:moveTo>
                <a:lnTo>
                  <a:pt x="48361" y="88671"/>
                </a:lnTo>
                <a:lnTo>
                  <a:pt x="41376" y="95656"/>
                </a:lnTo>
                <a:lnTo>
                  <a:pt x="41376" y="112877"/>
                </a:lnTo>
                <a:lnTo>
                  <a:pt x="48361" y="119862"/>
                </a:lnTo>
                <a:lnTo>
                  <a:pt x="65582" y="119862"/>
                </a:lnTo>
                <a:lnTo>
                  <a:pt x="72555" y="112877"/>
                </a:lnTo>
                <a:lnTo>
                  <a:pt x="72555" y="95656"/>
                </a:lnTo>
                <a:lnTo>
                  <a:pt x="65582" y="88671"/>
                </a:lnTo>
                <a:close/>
              </a:path>
              <a:path w="114300" h="120014">
                <a:moveTo>
                  <a:pt x="24206" y="44335"/>
                </a:moveTo>
                <a:lnTo>
                  <a:pt x="6972" y="44335"/>
                </a:lnTo>
                <a:lnTo>
                  <a:pt x="0" y="51307"/>
                </a:lnTo>
                <a:lnTo>
                  <a:pt x="0" y="68541"/>
                </a:lnTo>
                <a:lnTo>
                  <a:pt x="6972" y="75526"/>
                </a:lnTo>
                <a:lnTo>
                  <a:pt x="24206" y="75526"/>
                </a:lnTo>
                <a:lnTo>
                  <a:pt x="31178" y="68541"/>
                </a:lnTo>
                <a:lnTo>
                  <a:pt x="31178" y="51307"/>
                </a:lnTo>
                <a:lnTo>
                  <a:pt x="24206" y="44335"/>
                </a:lnTo>
                <a:close/>
              </a:path>
              <a:path w="114300" h="120014">
                <a:moveTo>
                  <a:pt x="65582" y="44335"/>
                </a:moveTo>
                <a:lnTo>
                  <a:pt x="48361" y="44335"/>
                </a:lnTo>
                <a:lnTo>
                  <a:pt x="41376" y="51307"/>
                </a:lnTo>
                <a:lnTo>
                  <a:pt x="41376" y="68541"/>
                </a:lnTo>
                <a:lnTo>
                  <a:pt x="48361" y="75526"/>
                </a:lnTo>
                <a:lnTo>
                  <a:pt x="65582" y="75526"/>
                </a:lnTo>
                <a:lnTo>
                  <a:pt x="72555" y="68541"/>
                </a:lnTo>
                <a:lnTo>
                  <a:pt x="72555" y="51307"/>
                </a:lnTo>
                <a:lnTo>
                  <a:pt x="65582" y="44335"/>
                </a:lnTo>
                <a:close/>
              </a:path>
              <a:path w="114300" h="120014">
                <a:moveTo>
                  <a:pt x="65582" y="0"/>
                </a:moveTo>
                <a:lnTo>
                  <a:pt x="48361" y="0"/>
                </a:lnTo>
                <a:lnTo>
                  <a:pt x="41376" y="6984"/>
                </a:lnTo>
                <a:lnTo>
                  <a:pt x="41376" y="24206"/>
                </a:lnTo>
                <a:lnTo>
                  <a:pt x="48361" y="31191"/>
                </a:lnTo>
                <a:lnTo>
                  <a:pt x="65582" y="31191"/>
                </a:lnTo>
                <a:lnTo>
                  <a:pt x="72555" y="24206"/>
                </a:lnTo>
                <a:lnTo>
                  <a:pt x="72555" y="6984"/>
                </a:lnTo>
                <a:lnTo>
                  <a:pt x="65582" y="0"/>
                </a:lnTo>
                <a:close/>
              </a:path>
              <a:path w="114300" h="120014">
                <a:moveTo>
                  <a:pt x="24206" y="0"/>
                </a:moveTo>
                <a:lnTo>
                  <a:pt x="6972" y="0"/>
                </a:lnTo>
                <a:lnTo>
                  <a:pt x="0" y="6984"/>
                </a:lnTo>
                <a:lnTo>
                  <a:pt x="0" y="24206"/>
                </a:lnTo>
                <a:lnTo>
                  <a:pt x="6972" y="31191"/>
                </a:lnTo>
                <a:lnTo>
                  <a:pt x="24206" y="31191"/>
                </a:lnTo>
                <a:lnTo>
                  <a:pt x="31178" y="24206"/>
                </a:lnTo>
                <a:lnTo>
                  <a:pt x="31178" y="6984"/>
                </a:lnTo>
                <a:lnTo>
                  <a:pt x="24206" y="0"/>
                </a:lnTo>
                <a:close/>
              </a:path>
            </a:pathLst>
          </a:custGeom>
          <a:solidFill>
            <a:srgbClr val="D83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07915" y="4440616"/>
            <a:ext cx="106045" cy="120650"/>
          </a:xfrm>
          <a:custGeom>
            <a:avLst/>
            <a:gdLst/>
            <a:ahLst/>
            <a:cxnLst/>
            <a:rect l="l" t="t" r="r" b="b"/>
            <a:pathLst>
              <a:path w="106044" h="120650">
                <a:moveTo>
                  <a:pt x="29756" y="80022"/>
                </a:moveTo>
                <a:lnTo>
                  <a:pt x="0" y="80022"/>
                </a:lnTo>
                <a:lnTo>
                  <a:pt x="5212" y="99032"/>
                </a:lnTo>
                <a:lnTo>
                  <a:pt x="17362" y="111407"/>
                </a:lnTo>
                <a:lnTo>
                  <a:pt x="34220" y="118120"/>
                </a:lnTo>
                <a:lnTo>
                  <a:pt x="53555" y="120141"/>
                </a:lnTo>
                <a:lnTo>
                  <a:pt x="72664" y="118159"/>
                </a:lnTo>
                <a:lnTo>
                  <a:pt x="89330" y="111547"/>
                </a:lnTo>
                <a:lnTo>
                  <a:pt x="101117" y="99310"/>
                </a:lnTo>
                <a:lnTo>
                  <a:pt x="53784" y="99199"/>
                </a:lnTo>
                <a:lnTo>
                  <a:pt x="44854" y="98124"/>
                </a:lnTo>
                <a:lnTo>
                  <a:pt x="37226" y="94735"/>
                </a:lnTo>
                <a:lnTo>
                  <a:pt x="31871" y="88784"/>
                </a:lnTo>
                <a:lnTo>
                  <a:pt x="29756" y="80022"/>
                </a:lnTo>
                <a:close/>
              </a:path>
              <a:path w="106044" h="120650">
                <a:moveTo>
                  <a:pt x="52247" y="0"/>
                </a:moveTo>
                <a:lnTo>
                  <a:pt x="34174" y="1627"/>
                </a:lnTo>
                <a:lnTo>
                  <a:pt x="18273" y="7389"/>
                </a:lnTo>
                <a:lnTo>
                  <a:pt x="6961" y="18607"/>
                </a:lnTo>
                <a:lnTo>
                  <a:pt x="2654" y="36601"/>
                </a:lnTo>
                <a:lnTo>
                  <a:pt x="5758" y="49256"/>
                </a:lnTo>
                <a:lnTo>
                  <a:pt x="13944" y="57843"/>
                </a:lnTo>
                <a:lnTo>
                  <a:pt x="25521" y="63413"/>
                </a:lnTo>
                <a:lnTo>
                  <a:pt x="38798" y="67017"/>
                </a:lnTo>
                <a:lnTo>
                  <a:pt x="53831" y="70492"/>
                </a:lnTo>
                <a:lnTo>
                  <a:pt x="64974" y="74104"/>
                </a:lnTo>
                <a:lnTo>
                  <a:pt x="71900" y="78583"/>
                </a:lnTo>
                <a:lnTo>
                  <a:pt x="74282" y="84658"/>
                </a:lnTo>
                <a:lnTo>
                  <a:pt x="74282" y="95681"/>
                </a:lnTo>
                <a:lnTo>
                  <a:pt x="62814" y="99199"/>
                </a:lnTo>
                <a:lnTo>
                  <a:pt x="101143" y="99199"/>
                </a:lnTo>
                <a:lnTo>
                  <a:pt x="105587" y="80454"/>
                </a:lnTo>
                <a:lnTo>
                  <a:pt x="102512" y="67130"/>
                </a:lnTo>
                <a:lnTo>
                  <a:pt x="94373" y="58121"/>
                </a:lnTo>
                <a:lnTo>
                  <a:pt x="82806" y="52293"/>
                </a:lnTo>
                <a:lnTo>
                  <a:pt x="69443" y="48513"/>
                </a:lnTo>
                <a:lnTo>
                  <a:pt x="56358" y="45673"/>
                </a:lnTo>
                <a:lnTo>
                  <a:pt x="44994" y="42667"/>
                </a:lnTo>
                <a:lnTo>
                  <a:pt x="36980" y="38339"/>
                </a:lnTo>
                <a:lnTo>
                  <a:pt x="33947" y="31534"/>
                </a:lnTo>
                <a:lnTo>
                  <a:pt x="33947" y="22263"/>
                </a:lnTo>
                <a:lnTo>
                  <a:pt x="44310" y="20954"/>
                </a:lnTo>
                <a:lnTo>
                  <a:pt x="97757" y="20954"/>
                </a:lnTo>
                <a:lnTo>
                  <a:pt x="97123" y="18886"/>
                </a:lnTo>
                <a:lnTo>
                  <a:pt x="85802" y="7694"/>
                </a:lnTo>
                <a:lnTo>
                  <a:pt x="70265" y="1748"/>
                </a:lnTo>
                <a:lnTo>
                  <a:pt x="52247" y="0"/>
                </a:lnTo>
                <a:close/>
              </a:path>
              <a:path w="106044" h="120650">
                <a:moveTo>
                  <a:pt x="97757" y="20954"/>
                </a:moveTo>
                <a:lnTo>
                  <a:pt x="51358" y="20954"/>
                </a:lnTo>
                <a:lnTo>
                  <a:pt x="59317" y="21660"/>
                </a:lnTo>
                <a:lnTo>
                  <a:pt x="65933" y="24120"/>
                </a:lnTo>
                <a:lnTo>
                  <a:pt x="70609" y="28852"/>
                </a:lnTo>
                <a:lnTo>
                  <a:pt x="72745" y="36372"/>
                </a:lnTo>
                <a:lnTo>
                  <a:pt x="102488" y="36372"/>
                </a:lnTo>
                <a:lnTo>
                  <a:pt x="97757" y="20954"/>
                </a:lnTo>
                <a:close/>
              </a:path>
            </a:pathLst>
          </a:custGeom>
          <a:solidFill>
            <a:srgbClr val="006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24017" y="4400278"/>
            <a:ext cx="113030" cy="157480"/>
          </a:xfrm>
          <a:custGeom>
            <a:avLst/>
            <a:gdLst/>
            <a:ahLst/>
            <a:cxnLst/>
            <a:rect l="l" t="t" r="r" b="b"/>
            <a:pathLst>
              <a:path w="113030" h="157479">
                <a:moveTo>
                  <a:pt x="31292" y="0"/>
                </a:moveTo>
                <a:lnTo>
                  <a:pt x="0" y="0"/>
                </a:lnTo>
                <a:lnTo>
                  <a:pt x="0" y="157391"/>
                </a:lnTo>
                <a:lnTo>
                  <a:pt x="31292" y="157391"/>
                </a:lnTo>
                <a:lnTo>
                  <a:pt x="31292" y="118160"/>
                </a:lnTo>
                <a:lnTo>
                  <a:pt x="43421" y="106476"/>
                </a:lnTo>
                <a:lnTo>
                  <a:pt x="78863" y="106476"/>
                </a:lnTo>
                <a:lnTo>
                  <a:pt x="64820" y="85305"/>
                </a:lnTo>
                <a:lnTo>
                  <a:pt x="65706" y="84442"/>
                </a:lnTo>
                <a:lnTo>
                  <a:pt x="31292" y="84442"/>
                </a:lnTo>
                <a:lnTo>
                  <a:pt x="31292" y="0"/>
                </a:lnTo>
                <a:close/>
              </a:path>
              <a:path w="113030" h="157479">
                <a:moveTo>
                  <a:pt x="78863" y="106476"/>
                </a:moveTo>
                <a:lnTo>
                  <a:pt x="43421" y="106476"/>
                </a:lnTo>
                <a:lnTo>
                  <a:pt x="74726" y="157391"/>
                </a:lnTo>
                <a:lnTo>
                  <a:pt x="112636" y="157391"/>
                </a:lnTo>
                <a:lnTo>
                  <a:pt x="78863" y="106476"/>
                </a:lnTo>
                <a:close/>
              </a:path>
              <a:path w="113030" h="157479">
                <a:moveTo>
                  <a:pt x="107784" y="43434"/>
                </a:moveTo>
                <a:lnTo>
                  <a:pt x="70751" y="43434"/>
                </a:lnTo>
                <a:lnTo>
                  <a:pt x="31292" y="84442"/>
                </a:lnTo>
                <a:lnTo>
                  <a:pt x="65706" y="84442"/>
                </a:lnTo>
                <a:lnTo>
                  <a:pt x="107784" y="43434"/>
                </a:lnTo>
                <a:close/>
              </a:path>
            </a:pathLst>
          </a:custGeom>
          <a:solidFill>
            <a:srgbClr val="006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30255" y="4443721"/>
            <a:ext cx="117475" cy="154305"/>
          </a:xfrm>
          <a:custGeom>
            <a:avLst/>
            <a:gdLst/>
            <a:ahLst/>
            <a:cxnLst/>
            <a:rect l="l" t="t" r="r" b="b"/>
            <a:pathLst>
              <a:path w="117475" h="154304">
                <a:moveTo>
                  <a:pt x="11023" y="127190"/>
                </a:moveTo>
                <a:lnTo>
                  <a:pt x="11023" y="152971"/>
                </a:lnTo>
                <a:lnTo>
                  <a:pt x="17437" y="153631"/>
                </a:lnTo>
                <a:lnTo>
                  <a:pt x="23812" y="154076"/>
                </a:lnTo>
                <a:lnTo>
                  <a:pt x="30200" y="154076"/>
                </a:lnTo>
                <a:lnTo>
                  <a:pt x="44490" y="152617"/>
                </a:lnTo>
                <a:lnTo>
                  <a:pt x="55365" y="148037"/>
                </a:lnTo>
                <a:lnTo>
                  <a:pt x="63469" y="140028"/>
                </a:lnTo>
                <a:lnTo>
                  <a:pt x="69327" y="128511"/>
                </a:lnTo>
                <a:lnTo>
                  <a:pt x="23164" y="128511"/>
                </a:lnTo>
                <a:lnTo>
                  <a:pt x="16979" y="127622"/>
                </a:lnTo>
                <a:lnTo>
                  <a:pt x="11023" y="127190"/>
                </a:lnTo>
                <a:close/>
              </a:path>
              <a:path w="117475" h="154304">
                <a:moveTo>
                  <a:pt x="33515" y="0"/>
                </a:moveTo>
                <a:lnTo>
                  <a:pt x="0" y="0"/>
                </a:lnTo>
                <a:lnTo>
                  <a:pt x="40131" y="106895"/>
                </a:lnTo>
                <a:lnTo>
                  <a:pt x="41447" y="113898"/>
                </a:lnTo>
                <a:lnTo>
                  <a:pt x="40100" y="120570"/>
                </a:lnTo>
                <a:lnTo>
                  <a:pt x="36067" y="125751"/>
                </a:lnTo>
                <a:lnTo>
                  <a:pt x="29324" y="128282"/>
                </a:lnTo>
                <a:lnTo>
                  <a:pt x="23164" y="128511"/>
                </a:lnTo>
                <a:lnTo>
                  <a:pt x="69327" y="128511"/>
                </a:lnTo>
                <a:lnTo>
                  <a:pt x="69443" y="128282"/>
                </a:lnTo>
                <a:lnTo>
                  <a:pt x="88100" y="78016"/>
                </a:lnTo>
                <a:lnTo>
                  <a:pt x="59296" y="78016"/>
                </a:lnTo>
                <a:lnTo>
                  <a:pt x="33515" y="0"/>
                </a:lnTo>
                <a:close/>
              </a:path>
              <a:path w="117475" h="154304">
                <a:moveTo>
                  <a:pt x="117055" y="0"/>
                </a:moveTo>
                <a:lnTo>
                  <a:pt x="84645" y="0"/>
                </a:lnTo>
                <a:lnTo>
                  <a:pt x="59740" y="78016"/>
                </a:lnTo>
                <a:lnTo>
                  <a:pt x="88100" y="78016"/>
                </a:lnTo>
                <a:lnTo>
                  <a:pt x="117055" y="0"/>
                </a:lnTo>
                <a:close/>
              </a:path>
            </a:pathLst>
          </a:custGeom>
          <a:solidFill>
            <a:srgbClr val="006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69787" y="4400283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391"/>
                </a:lnTo>
              </a:path>
            </a:pathLst>
          </a:custGeom>
          <a:ln w="31305">
            <a:solidFill>
              <a:srgbClr val="006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16003" y="444371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57"/>
                </a:lnTo>
              </a:path>
            </a:pathLst>
          </a:custGeom>
          <a:ln w="31305">
            <a:solidFill>
              <a:srgbClr val="006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46194" y="4440618"/>
            <a:ext cx="107314" cy="117475"/>
          </a:xfrm>
          <a:custGeom>
            <a:avLst/>
            <a:gdLst/>
            <a:ahLst/>
            <a:cxnLst/>
            <a:rect l="l" t="t" r="r" b="b"/>
            <a:pathLst>
              <a:path w="107314" h="117475">
                <a:moveTo>
                  <a:pt x="29756" y="3098"/>
                </a:moveTo>
                <a:lnTo>
                  <a:pt x="0" y="3098"/>
                </a:lnTo>
                <a:lnTo>
                  <a:pt x="0" y="117055"/>
                </a:lnTo>
                <a:lnTo>
                  <a:pt x="31318" y="117055"/>
                </a:lnTo>
                <a:lnTo>
                  <a:pt x="31318" y="57315"/>
                </a:lnTo>
                <a:lnTo>
                  <a:pt x="32716" y="42455"/>
                </a:lnTo>
                <a:lnTo>
                  <a:pt x="37066" y="32324"/>
                </a:lnTo>
                <a:lnTo>
                  <a:pt x="44600" y="26532"/>
                </a:lnTo>
                <a:lnTo>
                  <a:pt x="55549" y="24688"/>
                </a:lnTo>
                <a:lnTo>
                  <a:pt x="103744" y="24688"/>
                </a:lnTo>
                <a:lnTo>
                  <a:pt x="101229" y="18973"/>
                </a:lnTo>
                <a:lnTo>
                  <a:pt x="29756" y="18973"/>
                </a:lnTo>
                <a:lnTo>
                  <a:pt x="29756" y="3098"/>
                </a:lnTo>
                <a:close/>
              </a:path>
              <a:path w="107314" h="117475">
                <a:moveTo>
                  <a:pt x="103744" y="24688"/>
                </a:moveTo>
                <a:lnTo>
                  <a:pt x="55549" y="24688"/>
                </a:lnTo>
                <a:lnTo>
                  <a:pt x="64825" y="26428"/>
                </a:lnTo>
                <a:lnTo>
                  <a:pt x="71040" y="31659"/>
                </a:lnTo>
                <a:lnTo>
                  <a:pt x="74527" y="40403"/>
                </a:lnTo>
                <a:lnTo>
                  <a:pt x="75615" y="52679"/>
                </a:lnTo>
                <a:lnTo>
                  <a:pt x="75615" y="117055"/>
                </a:lnTo>
                <a:lnTo>
                  <a:pt x="106908" y="117055"/>
                </a:lnTo>
                <a:lnTo>
                  <a:pt x="106908" y="46964"/>
                </a:lnTo>
                <a:lnTo>
                  <a:pt x="105078" y="27721"/>
                </a:lnTo>
                <a:lnTo>
                  <a:pt x="103744" y="24688"/>
                </a:lnTo>
                <a:close/>
              </a:path>
              <a:path w="107314" h="117475">
                <a:moveTo>
                  <a:pt x="65239" y="0"/>
                </a:moveTo>
                <a:lnTo>
                  <a:pt x="55332" y="1164"/>
                </a:lnTo>
                <a:lnTo>
                  <a:pt x="45843" y="4686"/>
                </a:lnTo>
                <a:lnTo>
                  <a:pt x="37350" y="10608"/>
                </a:lnTo>
                <a:lnTo>
                  <a:pt x="30429" y="18973"/>
                </a:lnTo>
                <a:lnTo>
                  <a:pt x="101229" y="18973"/>
                </a:lnTo>
                <a:lnTo>
                  <a:pt x="98556" y="12900"/>
                </a:lnTo>
                <a:lnTo>
                  <a:pt x="85793" y="3369"/>
                </a:lnTo>
                <a:lnTo>
                  <a:pt x="65239" y="0"/>
                </a:lnTo>
                <a:close/>
              </a:path>
            </a:pathLst>
          </a:custGeom>
          <a:solidFill>
            <a:srgbClr val="006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68620" y="4400278"/>
            <a:ext cx="113030" cy="157480"/>
          </a:xfrm>
          <a:custGeom>
            <a:avLst/>
            <a:gdLst/>
            <a:ahLst/>
            <a:cxnLst/>
            <a:rect l="l" t="t" r="r" b="b"/>
            <a:pathLst>
              <a:path w="113030" h="157479">
                <a:moveTo>
                  <a:pt x="31292" y="0"/>
                </a:moveTo>
                <a:lnTo>
                  <a:pt x="0" y="0"/>
                </a:lnTo>
                <a:lnTo>
                  <a:pt x="0" y="157391"/>
                </a:lnTo>
                <a:lnTo>
                  <a:pt x="31292" y="157391"/>
                </a:lnTo>
                <a:lnTo>
                  <a:pt x="31292" y="118160"/>
                </a:lnTo>
                <a:lnTo>
                  <a:pt x="43434" y="106476"/>
                </a:lnTo>
                <a:lnTo>
                  <a:pt x="78854" y="106476"/>
                </a:lnTo>
                <a:lnTo>
                  <a:pt x="64808" y="85305"/>
                </a:lnTo>
                <a:lnTo>
                  <a:pt x="65694" y="84442"/>
                </a:lnTo>
                <a:lnTo>
                  <a:pt x="31292" y="84442"/>
                </a:lnTo>
                <a:lnTo>
                  <a:pt x="31292" y="0"/>
                </a:lnTo>
                <a:close/>
              </a:path>
              <a:path w="113030" h="157479">
                <a:moveTo>
                  <a:pt x="78854" y="106476"/>
                </a:moveTo>
                <a:lnTo>
                  <a:pt x="43434" y="106476"/>
                </a:lnTo>
                <a:lnTo>
                  <a:pt x="74726" y="157391"/>
                </a:lnTo>
                <a:lnTo>
                  <a:pt x="112636" y="157391"/>
                </a:lnTo>
                <a:lnTo>
                  <a:pt x="78854" y="106476"/>
                </a:lnTo>
                <a:close/>
              </a:path>
              <a:path w="113030" h="157479">
                <a:moveTo>
                  <a:pt x="107784" y="43434"/>
                </a:moveTo>
                <a:lnTo>
                  <a:pt x="70751" y="43434"/>
                </a:lnTo>
                <a:lnTo>
                  <a:pt x="31292" y="84442"/>
                </a:lnTo>
                <a:lnTo>
                  <a:pt x="65694" y="84442"/>
                </a:lnTo>
                <a:lnTo>
                  <a:pt x="107784" y="43434"/>
                </a:lnTo>
                <a:close/>
              </a:path>
            </a:pathLst>
          </a:custGeom>
          <a:solidFill>
            <a:srgbClr val="006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00439" y="441320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68" y="0"/>
                </a:lnTo>
              </a:path>
            </a:pathLst>
          </a:custGeom>
          <a:ln w="25920">
            <a:solidFill>
              <a:srgbClr val="006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74627" y="4312527"/>
            <a:ext cx="1058898" cy="372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25847" y="6212008"/>
            <a:ext cx="360108" cy="360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29074" y="6214872"/>
            <a:ext cx="356463" cy="356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08097" y="6230587"/>
            <a:ext cx="198120" cy="263525"/>
          </a:xfrm>
          <a:custGeom>
            <a:avLst/>
            <a:gdLst/>
            <a:ahLst/>
            <a:cxnLst/>
            <a:rect l="l" t="t" r="r" b="b"/>
            <a:pathLst>
              <a:path w="198120" h="263525">
                <a:moveTo>
                  <a:pt x="161458" y="0"/>
                </a:moveTo>
                <a:lnTo>
                  <a:pt x="121605" y="6515"/>
                </a:lnTo>
                <a:lnTo>
                  <a:pt x="78652" y="24341"/>
                </a:lnTo>
                <a:lnTo>
                  <a:pt x="38251" y="57282"/>
                </a:lnTo>
                <a:lnTo>
                  <a:pt x="12259" y="97829"/>
                </a:lnTo>
                <a:lnTo>
                  <a:pt x="801" y="140827"/>
                </a:lnTo>
                <a:lnTo>
                  <a:pt x="0" y="157728"/>
                </a:lnTo>
                <a:lnTo>
                  <a:pt x="130" y="161696"/>
                </a:lnTo>
                <a:lnTo>
                  <a:pt x="1438" y="173812"/>
                </a:lnTo>
                <a:lnTo>
                  <a:pt x="2530" y="179755"/>
                </a:lnTo>
                <a:lnTo>
                  <a:pt x="4079" y="185547"/>
                </a:lnTo>
                <a:lnTo>
                  <a:pt x="4270" y="186334"/>
                </a:lnTo>
                <a:lnTo>
                  <a:pt x="21491" y="222605"/>
                </a:lnTo>
                <a:lnTo>
                  <a:pt x="51368" y="249335"/>
                </a:lnTo>
                <a:lnTo>
                  <a:pt x="93690" y="263194"/>
                </a:lnTo>
                <a:lnTo>
                  <a:pt x="100485" y="263461"/>
                </a:lnTo>
                <a:lnTo>
                  <a:pt x="107328" y="263318"/>
                </a:lnTo>
                <a:lnTo>
                  <a:pt x="145346" y="253112"/>
                </a:lnTo>
                <a:lnTo>
                  <a:pt x="179520" y="224156"/>
                </a:lnTo>
                <a:lnTo>
                  <a:pt x="196972" y="179383"/>
                </a:lnTo>
                <a:lnTo>
                  <a:pt x="197640" y="168008"/>
                </a:lnTo>
                <a:lnTo>
                  <a:pt x="197576" y="164515"/>
                </a:lnTo>
                <a:lnTo>
                  <a:pt x="187302" y="122542"/>
                </a:lnTo>
                <a:lnTo>
                  <a:pt x="156263" y="90512"/>
                </a:lnTo>
                <a:lnTo>
                  <a:pt x="118455" y="75679"/>
                </a:lnTo>
                <a:lnTo>
                  <a:pt x="118341" y="73469"/>
                </a:lnTo>
                <a:lnTo>
                  <a:pt x="132157" y="30646"/>
                </a:lnTo>
                <a:lnTo>
                  <a:pt x="167490" y="4140"/>
                </a:lnTo>
                <a:lnTo>
                  <a:pt x="174755" y="1562"/>
                </a:lnTo>
                <a:lnTo>
                  <a:pt x="170691" y="215"/>
                </a:lnTo>
                <a:lnTo>
                  <a:pt x="161458" y="0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26465" y="6232740"/>
            <a:ext cx="79304" cy="239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26462" y="6232183"/>
            <a:ext cx="53340" cy="71755"/>
          </a:xfrm>
          <a:custGeom>
            <a:avLst/>
            <a:gdLst/>
            <a:ahLst/>
            <a:cxnLst/>
            <a:rect l="l" t="t" r="r" b="b"/>
            <a:pathLst>
              <a:path w="53339" h="71754">
                <a:moveTo>
                  <a:pt x="3080" y="52412"/>
                </a:moveTo>
                <a:lnTo>
                  <a:pt x="20" y="68580"/>
                </a:lnTo>
                <a:lnTo>
                  <a:pt x="0" y="71756"/>
                </a:lnTo>
                <a:lnTo>
                  <a:pt x="3080" y="52412"/>
                </a:lnTo>
                <a:close/>
              </a:path>
              <a:path w="53339" h="71754">
                <a:moveTo>
                  <a:pt x="3788" y="48673"/>
                </a:moveTo>
                <a:lnTo>
                  <a:pt x="3625" y="48994"/>
                </a:lnTo>
                <a:lnTo>
                  <a:pt x="3080" y="52412"/>
                </a:lnTo>
                <a:lnTo>
                  <a:pt x="3788" y="48673"/>
                </a:lnTo>
                <a:close/>
              </a:path>
              <a:path w="53339" h="71754">
                <a:moveTo>
                  <a:pt x="13561" y="29498"/>
                </a:moveTo>
                <a:lnTo>
                  <a:pt x="13047" y="30057"/>
                </a:lnTo>
                <a:lnTo>
                  <a:pt x="3897" y="48097"/>
                </a:lnTo>
                <a:lnTo>
                  <a:pt x="3788" y="48673"/>
                </a:lnTo>
                <a:lnTo>
                  <a:pt x="13561" y="29498"/>
                </a:lnTo>
                <a:close/>
              </a:path>
              <a:path w="53339" h="71754">
                <a:moveTo>
                  <a:pt x="16779" y="25996"/>
                </a:moveTo>
                <a:lnTo>
                  <a:pt x="13791" y="29046"/>
                </a:lnTo>
                <a:lnTo>
                  <a:pt x="13561" y="29498"/>
                </a:lnTo>
                <a:lnTo>
                  <a:pt x="16779" y="25996"/>
                </a:lnTo>
                <a:close/>
              </a:path>
              <a:path w="53339" h="71754">
                <a:moveTo>
                  <a:pt x="28254" y="14283"/>
                </a:moveTo>
                <a:lnTo>
                  <a:pt x="26602" y="15309"/>
                </a:lnTo>
                <a:lnTo>
                  <a:pt x="16779" y="25996"/>
                </a:lnTo>
                <a:lnTo>
                  <a:pt x="28254" y="14283"/>
                </a:lnTo>
                <a:close/>
              </a:path>
              <a:path w="53339" h="71754">
                <a:moveTo>
                  <a:pt x="34560" y="10368"/>
                </a:moveTo>
                <a:lnTo>
                  <a:pt x="29337" y="13178"/>
                </a:lnTo>
                <a:lnTo>
                  <a:pt x="28254" y="14283"/>
                </a:lnTo>
                <a:lnTo>
                  <a:pt x="34560" y="10368"/>
                </a:lnTo>
                <a:close/>
              </a:path>
              <a:path w="53339" h="71754">
                <a:moveTo>
                  <a:pt x="51373" y="1737"/>
                </a:moveTo>
                <a:lnTo>
                  <a:pt x="47137" y="3238"/>
                </a:lnTo>
                <a:lnTo>
                  <a:pt x="45397" y="3937"/>
                </a:lnTo>
                <a:lnTo>
                  <a:pt x="43695" y="4699"/>
                </a:lnTo>
                <a:lnTo>
                  <a:pt x="34560" y="10368"/>
                </a:lnTo>
                <a:lnTo>
                  <a:pt x="49118" y="2540"/>
                </a:lnTo>
                <a:lnTo>
                  <a:pt x="51302" y="1778"/>
                </a:lnTo>
                <a:close/>
              </a:path>
              <a:path w="53339" h="71754">
                <a:moveTo>
                  <a:pt x="52894" y="551"/>
                </a:moveTo>
                <a:lnTo>
                  <a:pt x="52471" y="1104"/>
                </a:lnTo>
                <a:lnTo>
                  <a:pt x="51373" y="1737"/>
                </a:lnTo>
                <a:lnTo>
                  <a:pt x="51759" y="1600"/>
                </a:lnTo>
                <a:lnTo>
                  <a:pt x="52890" y="825"/>
                </a:lnTo>
                <a:lnTo>
                  <a:pt x="52894" y="551"/>
                </a:lnTo>
                <a:close/>
              </a:path>
              <a:path w="53339" h="71754">
                <a:moveTo>
                  <a:pt x="52902" y="0"/>
                </a:moveTo>
                <a:lnTo>
                  <a:pt x="52894" y="551"/>
                </a:lnTo>
                <a:lnTo>
                  <a:pt x="53042" y="279"/>
                </a:lnTo>
                <a:lnTo>
                  <a:pt x="52902" y="0"/>
                </a:lnTo>
                <a:close/>
              </a:path>
            </a:pathLst>
          </a:custGeom>
          <a:solidFill>
            <a:srgbClr val="902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58259" y="6317538"/>
            <a:ext cx="47536" cy="151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26448" y="6232038"/>
            <a:ext cx="53340" cy="73660"/>
          </a:xfrm>
          <a:custGeom>
            <a:avLst/>
            <a:gdLst/>
            <a:ahLst/>
            <a:cxnLst/>
            <a:rect l="l" t="t" r="r" b="b"/>
            <a:pathLst>
              <a:path w="53339" h="73660">
                <a:moveTo>
                  <a:pt x="52697" y="0"/>
                </a:moveTo>
                <a:lnTo>
                  <a:pt x="52748" y="1003"/>
                </a:lnTo>
                <a:lnTo>
                  <a:pt x="51631" y="1752"/>
                </a:lnTo>
                <a:lnTo>
                  <a:pt x="47071" y="3378"/>
                </a:lnTo>
                <a:lnTo>
                  <a:pt x="45331" y="4076"/>
                </a:lnTo>
                <a:lnTo>
                  <a:pt x="13000" y="30237"/>
                </a:lnTo>
                <a:lnTo>
                  <a:pt x="0" y="68732"/>
                </a:lnTo>
                <a:lnTo>
                  <a:pt x="5" y="73037"/>
                </a:lnTo>
                <a:lnTo>
                  <a:pt x="43" y="68732"/>
                </a:lnTo>
                <a:lnTo>
                  <a:pt x="3915" y="48244"/>
                </a:lnTo>
                <a:lnTo>
                  <a:pt x="26618" y="15454"/>
                </a:lnTo>
                <a:lnTo>
                  <a:pt x="51770" y="1739"/>
                </a:lnTo>
                <a:lnTo>
                  <a:pt x="52901" y="977"/>
                </a:lnTo>
                <a:lnTo>
                  <a:pt x="52697" y="0"/>
                </a:lnTo>
                <a:close/>
              </a:path>
            </a:pathLst>
          </a:custGeom>
          <a:solidFill>
            <a:srgbClr val="912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65383" y="6321717"/>
            <a:ext cx="40373" cy="134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08212" y="6230732"/>
            <a:ext cx="197516" cy="263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60862" y="6474409"/>
            <a:ext cx="3086" cy="1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9605" y="6474993"/>
            <a:ext cx="3258" cy="14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58995" y="6475920"/>
            <a:ext cx="2349" cy="8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58335" y="6476314"/>
            <a:ext cx="2324" cy="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57687" y="6476695"/>
            <a:ext cx="2286" cy="8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56989" y="6477063"/>
            <a:ext cx="2324" cy="8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55871" y="6477418"/>
            <a:ext cx="2781" cy="12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53445" y="6478168"/>
            <a:ext cx="3378" cy="17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11624" y="6235216"/>
            <a:ext cx="144558" cy="2554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07023" y="6228862"/>
            <a:ext cx="205196" cy="2683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13771" y="6238468"/>
            <a:ext cx="134010" cy="1592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89848" y="6236538"/>
            <a:ext cx="72563" cy="684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14302" y="6646009"/>
            <a:ext cx="104139" cy="92710"/>
          </a:xfrm>
          <a:custGeom>
            <a:avLst/>
            <a:gdLst/>
            <a:ahLst/>
            <a:cxnLst/>
            <a:rect l="l" t="t" r="r" b="b"/>
            <a:pathLst>
              <a:path w="104139" h="92709">
                <a:moveTo>
                  <a:pt x="29959" y="0"/>
                </a:moveTo>
                <a:lnTo>
                  <a:pt x="0" y="0"/>
                </a:lnTo>
                <a:lnTo>
                  <a:pt x="39027" y="92646"/>
                </a:lnTo>
                <a:lnTo>
                  <a:pt x="66217" y="92646"/>
                </a:lnTo>
                <a:lnTo>
                  <a:pt x="79264" y="60426"/>
                </a:lnTo>
                <a:lnTo>
                  <a:pt x="52870" y="60426"/>
                </a:lnTo>
                <a:lnTo>
                  <a:pt x="29959" y="0"/>
                </a:lnTo>
                <a:close/>
              </a:path>
              <a:path w="104139" h="92709">
                <a:moveTo>
                  <a:pt x="103733" y="0"/>
                </a:moveTo>
                <a:lnTo>
                  <a:pt x="75031" y="0"/>
                </a:lnTo>
                <a:lnTo>
                  <a:pt x="52870" y="60426"/>
                </a:lnTo>
                <a:lnTo>
                  <a:pt x="79264" y="60426"/>
                </a:lnTo>
                <a:lnTo>
                  <a:pt x="103733" y="0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18539" y="6643745"/>
            <a:ext cx="97155" cy="97790"/>
          </a:xfrm>
          <a:custGeom>
            <a:avLst/>
            <a:gdLst/>
            <a:ahLst/>
            <a:cxnLst/>
            <a:rect l="l" t="t" r="r" b="b"/>
            <a:pathLst>
              <a:path w="97154" h="97790">
                <a:moveTo>
                  <a:pt x="48336" y="0"/>
                </a:moveTo>
                <a:lnTo>
                  <a:pt x="28251" y="3697"/>
                </a:lnTo>
                <a:lnTo>
                  <a:pt x="13028" y="13908"/>
                </a:lnTo>
                <a:lnTo>
                  <a:pt x="3371" y="29332"/>
                </a:lnTo>
                <a:lnTo>
                  <a:pt x="0" y="48590"/>
                </a:lnTo>
                <a:lnTo>
                  <a:pt x="3375" y="67867"/>
                </a:lnTo>
                <a:lnTo>
                  <a:pt x="13028" y="83272"/>
                </a:lnTo>
                <a:lnTo>
                  <a:pt x="28251" y="93483"/>
                </a:lnTo>
                <a:lnTo>
                  <a:pt x="48336" y="97180"/>
                </a:lnTo>
                <a:lnTo>
                  <a:pt x="68567" y="93483"/>
                </a:lnTo>
                <a:lnTo>
                  <a:pt x="83866" y="83272"/>
                </a:lnTo>
                <a:lnTo>
                  <a:pt x="88414" y="76034"/>
                </a:lnTo>
                <a:lnTo>
                  <a:pt x="48336" y="76034"/>
                </a:lnTo>
                <a:lnTo>
                  <a:pt x="38938" y="73874"/>
                </a:lnTo>
                <a:lnTo>
                  <a:pt x="32254" y="68006"/>
                </a:lnTo>
                <a:lnTo>
                  <a:pt x="28262" y="59356"/>
                </a:lnTo>
                <a:lnTo>
                  <a:pt x="26936" y="48844"/>
                </a:lnTo>
                <a:lnTo>
                  <a:pt x="28262" y="38145"/>
                </a:lnTo>
                <a:lnTo>
                  <a:pt x="32276" y="29312"/>
                </a:lnTo>
                <a:lnTo>
                  <a:pt x="38938" y="23349"/>
                </a:lnTo>
                <a:lnTo>
                  <a:pt x="48336" y="21145"/>
                </a:lnTo>
                <a:lnTo>
                  <a:pt x="88414" y="21145"/>
                </a:lnTo>
                <a:lnTo>
                  <a:pt x="83866" y="13908"/>
                </a:lnTo>
                <a:lnTo>
                  <a:pt x="68567" y="3697"/>
                </a:lnTo>
                <a:lnTo>
                  <a:pt x="48336" y="0"/>
                </a:lnTo>
                <a:close/>
              </a:path>
              <a:path w="97154" h="97790">
                <a:moveTo>
                  <a:pt x="88414" y="21145"/>
                </a:moveTo>
                <a:lnTo>
                  <a:pt x="48336" y="21145"/>
                </a:lnTo>
                <a:lnTo>
                  <a:pt x="57734" y="23349"/>
                </a:lnTo>
                <a:lnTo>
                  <a:pt x="64417" y="29332"/>
                </a:lnTo>
                <a:lnTo>
                  <a:pt x="68410" y="38145"/>
                </a:lnTo>
                <a:lnTo>
                  <a:pt x="69735" y="48844"/>
                </a:lnTo>
                <a:lnTo>
                  <a:pt x="68410" y="59356"/>
                </a:lnTo>
                <a:lnTo>
                  <a:pt x="64417" y="68006"/>
                </a:lnTo>
                <a:lnTo>
                  <a:pt x="57734" y="73874"/>
                </a:lnTo>
                <a:lnTo>
                  <a:pt x="48336" y="76034"/>
                </a:lnTo>
                <a:lnTo>
                  <a:pt x="88414" y="76034"/>
                </a:lnTo>
                <a:lnTo>
                  <a:pt x="93547" y="67867"/>
                </a:lnTo>
                <a:lnTo>
                  <a:pt x="96926" y="48590"/>
                </a:lnTo>
                <a:lnTo>
                  <a:pt x="93547" y="29312"/>
                </a:lnTo>
                <a:lnTo>
                  <a:pt x="88414" y="21145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26539" y="6608244"/>
            <a:ext cx="92710" cy="132715"/>
          </a:xfrm>
          <a:custGeom>
            <a:avLst/>
            <a:gdLst/>
            <a:ahLst/>
            <a:cxnLst/>
            <a:rect l="l" t="t" r="r" b="b"/>
            <a:pathLst>
              <a:path w="92710" h="132715">
                <a:moveTo>
                  <a:pt x="54635" y="35496"/>
                </a:moveTo>
                <a:lnTo>
                  <a:pt x="46583" y="35496"/>
                </a:lnTo>
                <a:lnTo>
                  <a:pt x="27512" y="39187"/>
                </a:lnTo>
                <a:lnTo>
                  <a:pt x="12809" y="49347"/>
                </a:lnTo>
                <a:lnTo>
                  <a:pt x="3347" y="64605"/>
                </a:lnTo>
                <a:lnTo>
                  <a:pt x="0" y="83591"/>
                </a:lnTo>
                <a:lnTo>
                  <a:pt x="3726" y="104853"/>
                </a:lnTo>
                <a:lnTo>
                  <a:pt x="14322" y="120216"/>
                </a:lnTo>
                <a:lnTo>
                  <a:pt x="30914" y="129538"/>
                </a:lnTo>
                <a:lnTo>
                  <a:pt x="52628" y="132676"/>
                </a:lnTo>
                <a:lnTo>
                  <a:pt x="63831" y="132367"/>
                </a:lnTo>
                <a:lnTo>
                  <a:pt x="74090" y="131516"/>
                </a:lnTo>
                <a:lnTo>
                  <a:pt x="83498" y="130239"/>
                </a:lnTo>
                <a:lnTo>
                  <a:pt x="92151" y="128651"/>
                </a:lnTo>
                <a:lnTo>
                  <a:pt x="92151" y="111277"/>
                </a:lnTo>
                <a:lnTo>
                  <a:pt x="53124" y="111277"/>
                </a:lnTo>
                <a:lnTo>
                  <a:pt x="42979" y="109535"/>
                </a:lnTo>
                <a:lnTo>
                  <a:pt x="34655" y="104325"/>
                </a:lnTo>
                <a:lnTo>
                  <a:pt x="29021" y="95670"/>
                </a:lnTo>
                <a:lnTo>
                  <a:pt x="26949" y="83591"/>
                </a:lnTo>
                <a:lnTo>
                  <a:pt x="28384" y="73004"/>
                </a:lnTo>
                <a:lnTo>
                  <a:pt x="32578" y="64449"/>
                </a:lnTo>
                <a:lnTo>
                  <a:pt x="39368" y="58727"/>
                </a:lnTo>
                <a:lnTo>
                  <a:pt x="48590" y="56642"/>
                </a:lnTo>
                <a:lnTo>
                  <a:pt x="92151" y="56642"/>
                </a:lnTo>
                <a:lnTo>
                  <a:pt x="92151" y="39027"/>
                </a:lnTo>
                <a:lnTo>
                  <a:pt x="66725" y="39027"/>
                </a:lnTo>
                <a:lnTo>
                  <a:pt x="62445" y="37261"/>
                </a:lnTo>
                <a:lnTo>
                  <a:pt x="54635" y="35496"/>
                </a:lnTo>
                <a:close/>
              </a:path>
              <a:path w="92710" h="132715">
                <a:moveTo>
                  <a:pt x="92151" y="56642"/>
                </a:moveTo>
                <a:lnTo>
                  <a:pt x="56400" y="56642"/>
                </a:lnTo>
                <a:lnTo>
                  <a:pt x="62699" y="58661"/>
                </a:lnTo>
                <a:lnTo>
                  <a:pt x="66725" y="60934"/>
                </a:lnTo>
                <a:lnTo>
                  <a:pt x="66725" y="110274"/>
                </a:lnTo>
                <a:lnTo>
                  <a:pt x="63195" y="111036"/>
                </a:lnTo>
                <a:lnTo>
                  <a:pt x="58166" y="111277"/>
                </a:lnTo>
                <a:lnTo>
                  <a:pt x="92151" y="111277"/>
                </a:lnTo>
                <a:lnTo>
                  <a:pt x="92151" y="56642"/>
                </a:lnTo>
                <a:close/>
              </a:path>
              <a:path w="92710" h="132715">
                <a:moveTo>
                  <a:pt x="92151" y="0"/>
                </a:moveTo>
                <a:lnTo>
                  <a:pt x="66725" y="0"/>
                </a:lnTo>
                <a:lnTo>
                  <a:pt x="66725" y="39027"/>
                </a:lnTo>
                <a:lnTo>
                  <a:pt x="92151" y="39027"/>
                </a:lnTo>
                <a:lnTo>
                  <a:pt x="92151" y="0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30526" y="6643741"/>
            <a:ext cx="92710" cy="97790"/>
          </a:xfrm>
          <a:custGeom>
            <a:avLst/>
            <a:gdLst/>
            <a:ahLst/>
            <a:cxnLst/>
            <a:rect l="l" t="t" r="r" b="b"/>
            <a:pathLst>
              <a:path w="92710" h="97790">
                <a:moveTo>
                  <a:pt x="52616" y="0"/>
                </a:moveTo>
                <a:lnTo>
                  <a:pt x="31332" y="3800"/>
                </a:lnTo>
                <a:lnTo>
                  <a:pt x="14697" y="14351"/>
                </a:lnTo>
                <a:lnTo>
                  <a:pt x="3867" y="30378"/>
                </a:lnTo>
                <a:lnTo>
                  <a:pt x="0" y="50609"/>
                </a:lnTo>
                <a:lnTo>
                  <a:pt x="3292" y="69994"/>
                </a:lnTo>
                <a:lnTo>
                  <a:pt x="12368" y="84658"/>
                </a:lnTo>
                <a:lnTo>
                  <a:pt x="26022" y="93939"/>
                </a:lnTo>
                <a:lnTo>
                  <a:pt x="43053" y="97180"/>
                </a:lnTo>
                <a:lnTo>
                  <a:pt x="51298" y="96417"/>
                </a:lnTo>
                <a:lnTo>
                  <a:pt x="58061" y="94286"/>
                </a:lnTo>
                <a:lnTo>
                  <a:pt x="63551" y="91024"/>
                </a:lnTo>
                <a:lnTo>
                  <a:pt x="67983" y="86868"/>
                </a:lnTo>
                <a:lnTo>
                  <a:pt x="92392" y="86868"/>
                </a:lnTo>
                <a:lnTo>
                  <a:pt x="92392" y="76034"/>
                </a:lnTo>
                <a:lnTo>
                  <a:pt x="48336" y="76034"/>
                </a:lnTo>
                <a:lnTo>
                  <a:pt x="40213" y="74418"/>
                </a:lnTo>
                <a:lnTo>
                  <a:pt x="33388" y="69521"/>
                </a:lnTo>
                <a:lnTo>
                  <a:pt x="28687" y="61274"/>
                </a:lnTo>
                <a:lnTo>
                  <a:pt x="26936" y="49606"/>
                </a:lnTo>
                <a:lnTo>
                  <a:pt x="29135" y="37627"/>
                </a:lnTo>
                <a:lnTo>
                  <a:pt x="34899" y="28956"/>
                </a:lnTo>
                <a:lnTo>
                  <a:pt x="42977" y="23685"/>
                </a:lnTo>
                <a:lnTo>
                  <a:pt x="52120" y="21907"/>
                </a:lnTo>
                <a:lnTo>
                  <a:pt x="92392" y="21907"/>
                </a:lnTo>
                <a:lnTo>
                  <a:pt x="92392" y="7302"/>
                </a:lnTo>
                <a:lnTo>
                  <a:pt x="84625" y="4677"/>
                </a:lnTo>
                <a:lnTo>
                  <a:pt x="74966" y="2332"/>
                </a:lnTo>
                <a:lnTo>
                  <a:pt x="64076" y="646"/>
                </a:lnTo>
                <a:lnTo>
                  <a:pt x="52616" y="0"/>
                </a:lnTo>
                <a:close/>
              </a:path>
              <a:path w="92710" h="97790">
                <a:moveTo>
                  <a:pt x="92392" y="86868"/>
                </a:moveTo>
                <a:lnTo>
                  <a:pt x="67983" y="86868"/>
                </a:lnTo>
                <a:lnTo>
                  <a:pt x="69735" y="94919"/>
                </a:lnTo>
                <a:lnTo>
                  <a:pt x="92392" y="94919"/>
                </a:lnTo>
                <a:lnTo>
                  <a:pt x="92392" y="86868"/>
                </a:lnTo>
                <a:close/>
              </a:path>
              <a:path w="92710" h="97790">
                <a:moveTo>
                  <a:pt x="92392" y="21907"/>
                </a:moveTo>
                <a:lnTo>
                  <a:pt x="58407" y="21907"/>
                </a:lnTo>
                <a:lnTo>
                  <a:pt x="63944" y="22910"/>
                </a:lnTo>
                <a:lnTo>
                  <a:pt x="66725" y="23672"/>
                </a:lnTo>
                <a:lnTo>
                  <a:pt x="66725" y="66471"/>
                </a:lnTo>
                <a:lnTo>
                  <a:pt x="63703" y="71501"/>
                </a:lnTo>
                <a:lnTo>
                  <a:pt x="56896" y="76034"/>
                </a:lnTo>
                <a:lnTo>
                  <a:pt x="92392" y="76034"/>
                </a:lnTo>
                <a:lnTo>
                  <a:pt x="92392" y="21907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39281" y="6605979"/>
            <a:ext cx="52705" cy="132715"/>
          </a:xfrm>
          <a:custGeom>
            <a:avLst/>
            <a:gdLst/>
            <a:ahLst/>
            <a:cxnLst/>
            <a:rect l="l" t="t" r="r" b="b"/>
            <a:pathLst>
              <a:path w="52704" h="132715">
                <a:moveTo>
                  <a:pt x="39535" y="0"/>
                </a:moveTo>
                <a:lnTo>
                  <a:pt x="23418" y="0"/>
                </a:lnTo>
                <a:lnTo>
                  <a:pt x="14858" y="2768"/>
                </a:lnTo>
                <a:lnTo>
                  <a:pt x="0" y="32473"/>
                </a:lnTo>
                <a:lnTo>
                  <a:pt x="0" y="132676"/>
                </a:lnTo>
                <a:lnTo>
                  <a:pt x="25438" y="132676"/>
                </a:lnTo>
                <a:lnTo>
                  <a:pt x="25438" y="62433"/>
                </a:lnTo>
                <a:lnTo>
                  <a:pt x="48844" y="62433"/>
                </a:lnTo>
                <a:lnTo>
                  <a:pt x="48844" y="40030"/>
                </a:lnTo>
                <a:lnTo>
                  <a:pt x="25438" y="40030"/>
                </a:lnTo>
                <a:lnTo>
                  <a:pt x="25438" y="30467"/>
                </a:lnTo>
                <a:lnTo>
                  <a:pt x="52374" y="23418"/>
                </a:lnTo>
                <a:lnTo>
                  <a:pt x="52374" y="2260"/>
                </a:lnTo>
                <a:lnTo>
                  <a:pt x="47840" y="1257"/>
                </a:lnTo>
                <a:lnTo>
                  <a:pt x="39535" y="0"/>
                </a:lnTo>
                <a:close/>
              </a:path>
              <a:path w="52704" h="132715">
                <a:moveTo>
                  <a:pt x="52374" y="23418"/>
                </a:moveTo>
                <a:lnTo>
                  <a:pt x="41554" y="23418"/>
                </a:lnTo>
                <a:lnTo>
                  <a:pt x="48348" y="23914"/>
                </a:lnTo>
                <a:lnTo>
                  <a:pt x="52374" y="24422"/>
                </a:lnTo>
                <a:lnTo>
                  <a:pt x="52374" y="23418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90399" y="6643745"/>
            <a:ext cx="97155" cy="97790"/>
          </a:xfrm>
          <a:custGeom>
            <a:avLst/>
            <a:gdLst/>
            <a:ahLst/>
            <a:cxnLst/>
            <a:rect l="l" t="t" r="r" b="b"/>
            <a:pathLst>
              <a:path w="97154" h="97790">
                <a:moveTo>
                  <a:pt x="48590" y="0"/>
                </a:moveTo>
                <a:lnTo>
                  <a:pt x="28358" y="3697"/>
                </a:lnTo>
                <a:lnTo>
                  <a:pt x="13060" y="13908"/>
                </a:lnTo>
                <a:lnTo>
                  <a:pt x="3375" y="29332"/>
                </a:lnTo>
                <a:lnTo>
                  <a:pt x="0" y="48590"/>
                </a:lnTo>
                <a:lnTo>
                  <a:pt x="3379" y="67867"/>
                </a:lnTo>
                <a:lnTo>
                  <a:pt x="13060" y="83272"/>
                </a:lnTo>
                <a:lnTo>
                  <a:pt x="28358" y="93483"/>
                </a:lnTo>
                <a:lnTo>
                  <a:pt x="48590" y="97180"/>
                </a:lnTo>
                <a:lnTo>
                  <a:pt x="68783" y="93483"/>
                </a:lnTo>
                <a:lnTo>
                  <a:pt x="83999" y="83272"/>
                </a:lnTo>
                <a:lnTo>
                  <a:pt x="88508" y="76034"/>
                </a:lnTo>
                <a:lnTo>
                  <a:pt x="48590" y="76034"/>
                </a:lnTo>
                <a:lnTo>
                  <a:pt x="39192" y="73874"/>
                </a:lnTo>
                <a:lnTo>
                  <a:pt x="32508" y="68006"/>
                </a:lnTo>
                <a:lnTo>
                  <a:pt x="28516" y="59356"/>
                </a:lnTo>
                <a:lnTo>
                  <a:pt x="27190" y="48844"/>
                </a:lnTo>
                <a:lnTo>
                  <a:pt x="28516" y="38145"/>
                </a:lnTo>
                <a:lnTo>
                  <a:pt x="32530" y="29312"/>
                </a:lnTo>
                <a:lnTo>
                  <a:pt x="39192" y="23349"/>
                </a:lnTo>
                <a:lnTo>
                  <a:pt x="48590" y="21145"/>
                </a:lnTo>
                <a:lnTo>
                  <a:pt x="88508" y="21145"/>
                </a:lnTo>
                <a:lnTo>
                  <a:pt x="83999" y="13908"/>
                </a:lnTo>
                <a:lnTo>
                  <a:pt x="68783" y="3697"/>
                </a:lnTo>
                <a:lnTo>
                  <a:pt x="48590" y="0"/>
                </a:lnTo>
                <a:close/>
              </a:path>
              <a:path w="97154" h="97790">
                <a:moveTo>
                  <a:pt x="88508" y="21145"/>
                </a:moveTo>
                <a:lnTo>
                  <a:pt x="48590" y="21145"/>
                </a:lnTo>
                <a:lnTo>
                  <a:pt x="57988" y="23349"/>
                </a:lnTo>
                <a:lnTo>
                  <a:pt x="64671" y="29332"/>
                </a:lnTo>
                <a:lnTo>
                  <a:pt x="68664" y="38145"/>
                </a:lnTo>
                <a:lnTo>
                  <a:pt x="69989" y="48844"/>
                </a:lnTo>
                <a:lnTo>
                  <a:pt x="68664" y="59356"/>
                </a:lnTo>
                <a:lnTo>
                  <a:pt x="64671" y="68006"/>
                </a:lnTo>
                <a:lnTo>
                  <a:pt x="57988" y="73874"/>
                </a:lnTo>
                <a:lnTo>
                  <a:pt x="48590" y="76034"/>
                </a:lnTo>
                <a:lnTo>
                  <a:pt x="88508" y="76034"/>
                </a:lnTo>
                <a:lnTo>
                  <a:pt x="93597" y="67867"/>
                </a:lnTo>
                <a:lnTo>
                  <a:pt x="96939" y="48590"/>
                </a:lnTo>
                <a:lnTo>
                  <a:pt x="93597" y="29312"/>
                </a:lnTo>
                <a:lnTo>
                  <a:pt x="88508" y="21145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99170" y="6643745"/>
            <a:ext cx="91440" cy="95250"/>
          </a:xfrm>
          <a:custGeom>
            <a:avLst/>
            <a:gdLst/>
            <a:ahLst/>
            <a:cxnLst/>
            <a:rect l="l" t="t" r="r" b="b"/>
            <a:pathLst>
              <a:path w="91439" h="95250">
                <a:moveTo>
                  <a:pt x="44551" y="0"/>
                </a:moveTo>
                <a:lnTo>
                  <a:pt x="32316" y="574"/>
                </a:lnTo>
                <a:lnTo>
                  <a:pt x="20480" y="2141"/>
                </a:lnTo>
                <a:lnTo>
                  <a:pt x="9541" y="4463"/>
                </a:lnTo>
                <a:lnTo>
                  <a:pt x="0" y="7302"/>
                </a:lnTo>
                <a:lnTo>
                  <a:pt x="0" y="94907"/>
                </a:lnTo>
                <a:lnTo>
                  <a:pt x="25425" y="94907"/>
                </a:lnTo>
                <a:lnTo>
                  <a:pt x="25425" y="25425"/>
                </a:lnTo>
                <a:lnTo>
                  <a:pt x="29451" y="24422"/>
                </a:lnTo>
                <a:lnTo>
                  <a:pt x="37249" y="23164"/>
                </a:lnTo>
                <a:lnTo>
                  <a:pt x="88102" y="23164"/>
                </a:lnTo>
                <a:lnTo>
                  <a:pt x="87999" y="22626"/>
                </a:lnTo>
                <a:lnTo>
                  <a:pt x="78892" y="10355"/>
                </a:lnTo>
                <a:lnTo>
                  <a:pt x="64260" y="2663"/>
                </a:lnTo>
                <a:lnTo>
                  <a:pt x="44551" y="0"/>
                </a:lnTo>
                <a:close/>
              </a:path>
              <a:path w="91439" h="95250">
                <a:moveTo>
                  <a:pt x="88102" y="23164"/>
                </a:moveTo>
                <a:lnTo>
                  <a:pt x="44297" y="23164"/>
                </a:lnTo>
                <a:lnTo>
                  <a:pt x="53556" y="24482"/>
                </a:lnTo>
                <a:lnTo>
                  <a:pt x="60167" y="28419"/>
                </a:lnTo>
                <a:lnTo>
                  <a:pt x="64134" y="34951"/>
                </a:lnTo>
                <a:lnTo>
                  <a:pt x="65455" y="44056"/>
                </a:lnTo>
                <a:lnTo>
                  <a:pt x="65455" y="94907"/>
                </a:lnTo>
                <a:lnTo>
                  <a:pt x="91135" y="94907"/>
                </a:lnTo>
                <a:lnTo>
                  <a:pt x="91135" y="39027"/>
                </a:lnTo>
                <a:lnTo>
                  <a:pt x="88102" y="23164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02139" y="6643496"/>
            <a:ext cx="88900" cy="97790"/>
          </a:xfrm>
          <a:custGeom>
            <a:avLst/>
            <a:gdLst/>
            <a:ahLst/>
            <a:cxnLst/>
            <a:rect l="l" t="t" r="r" b="b"/>
            <a:pathLst>
              <a:path w="88900" h="97790">
                <a:moveTo>
                  <a:pt x="45567" y="0"/>
                </a:moveTo>
                <a:lnTo>
                  <a:pt x="27083" y="3410"/>
                </a:lnTo>
                <a:lnTo>
                  <a:pt x="12682" y="13123"/>
                </a:lnTo>
                <a:lnTo>
                  <a:pt x="3331" y="28358"/>
                </a:lnTo>
                <a:lnTo>
                  <a:pt x="0" y="48336"/>
                </a:lnTo>
                <a:lnTo>
                  <a:pt x="3462" y="69244"/>
                </a:lnTo>
                <a:lnTo>
                  <a:pt x="13533" y="84559"/>
                </a:lnTo>
                <a:lnTo>
                  <a:pt x="29741" y="93974"/>
                </a:lnTo>
                <a:lnTo>
                  <a:pt x="51612" y="97180"/>
                </a:lnTo>
                <a:lnTo>
                  <a:pt x="61730" y="96527"/>
                </a:lnTo>
                <a:lnTo>
                  <a:pt x="70619" y="94789"/>
                </a:lnTo>
                <a:lnTo>
                  <a:pt x="78378" y="92294"/>
                </a:lnTo>
                <a:lnTo>
                  <a:pt x="85102" y="89369"/>
                </a:lnTo>
                <a:lnTo>
                  <a:pt x="85102" y="77546"/>
                </a:lnTo>
                <a:lnTo>
                  <a:pt x="52616" y="77546"/>
                </a:lnTo>
                <a:lnTo>
                  <a:pt x="41508" y="76238"/>
                </a:lnTo>
                <a:lnTo>
                  <a:pt x="33421" y="72380"/>
                </a:lnTo>
                <a:lnTo>
                  <a:pt x="28261" y="66069"/>
                </a:lnTo>
                <a:lnTo>
                  <a:pt x="25933" y="57404"/>
                </a:lnTo>
                <a:lnTo>
                  <a:pt x="88112" y="57404"/>
                </a:lnTo>
                <a:lnTo>
                  <a:pt x="88366" y="55384"/>
                </a:lnTo>
                <a:lnTo>
                  <a:pt x="88620" y="50596"/>
                </a:lnTo>
                <a:lnTo>
                  <a:pt x="88620" y="47078"/>
                </a:lnTo>
                <a:lnTo>
                  <a:pt x="87302" y="38773"/>
                </a:lnTo>
                <a:lnTo>
                  <a:pt x="26428" y="38773"/>
                </a:lnTo>
                <a:lnTo>
                  <a:pt x="28147" y="31488"/>
                </a:lnTo>
                <a:lnTo>
                  <a:pt x="31845" y="26023"/>
                </a:lnTo>
                <a:lnTo>
                  <a:pt x="37619" y="22590"/>
                </a:lnTo>
                <a:lnTo>
                  <a:pt x="45567" y="21399"/>
                </a:lnTo>
                <a:lnTo>
                  <a:pt x="81560" y="21399"/>
                </a:lnTo>
                <a:lnTo>
                  <a:pt x="77290" y="13814"/>
                </a:lnTo>
                <a:lnTo>
                  <a:pt x="63765" y="3709"/>
                </a:lnTo>
                <a:lnTo>
                  <a:pt x="45567" y="0"/>
                </a:lnTo>
                <a:close/>
              </a:path>
              <a:path w="88900" h="97790">
                <a:moveTo>
                  <a:pt x="85102" y="72504"/>
                </a:moveTo>
                <a:lnTo>
                  <a:pt x="79280" y="74143"/>
                </a:lnTo>
                <a:lnTo>
                  <a:pt x="71783" y="75782"/>
                </a:lnTo>
                <a:lnTo>
                  <a:pt x="62824" y="77042"/>
                </a:lnTo>
                <a:lnTo>
                  <a:pt x="52616" y="77546"/>
                </a:lnTo>
                <a:lnTo>
                  <a:pt x="85102" y="77546"/>
                </a:lnTo>
                <a:lnTo>
                  <a:pt x="85102" y="72504"/>
                </a:lnTo>
                <a:close/>
              </a:path>
              <a:path w="88900" h="97790">
                <a:moveTo>
                  <a:pt x="81560" y="21399"/>
                </a:moveTo>
                <a:lnTo>
                  <a:pt x="45567" y="21399"/>
                </a:lnTo>
                <a:lnTo>
                  <a:pt x="53630" y="22767"/>
                </a:lnTo>
                <a:lnTo>
                  <a:pt x="59639" y="26495"/>
                </a:lnTo>
                <a:lnTo>
                  <a:pt x="63523" y="32018"/>
                </a:lnTo>
                <a:lnTo>
                  <a:pt x="65214" y="38773"/>
                </a:lnTo>
                <a:lnTo>
                  <a:pt x="87302" y="38773"/>
                </a:lnTo>
                <a:lnTo>
                  <a:pt x="85717" y="28782"/>
                </a:lnTo>
                <a:lnTo>
                  <a:pt x="81560" y="21399"/>
                </a:lnTo>
                <a:close/>
              </a:path>
            </a:pathLst>
          </a:custGeom>
          <a:solidFill>
            <a:srgbClr val="DA3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73020" y="5306771"/>
            <a:ext cx="210768" cy="2812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94384" y="5331739"/>
            <a:ext cx="145980" cy="2562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91299" y="5290329"/>
            <a:ext cx="239034" cy="3261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32872" y="5315051"/>
            <a:ext cx="197459" cy="2963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99387" y="5372227"/>
            <a:ext cx="151130" cy="163195"/>
          </a:xfrm>
          <a:custGeom>
            <a:avLst/>
            <a:gdLst/>
            <a:ahLst/>
            <a:cxnLst/>
            <a:rect l="l" t="t" r="r" b="b"/>
            <a:pathLst>
              <a:path w="151129" h="163195">
                <a:moveTo>
                  <a:pt x="102476" y="0"/>
                </a:moveTo>
                <a:lnTo>
                  <a:pt x="29692" y="0"/>
                </a:lnTo>
                <a:lnTo>
                  <a:pt x="0" y="162839"/>
                </a:lnTo>
                <a:lnTo>
                  <a:pt x="75653" y="162839"/>
                </a:lnTo>
                <a:lnTo>
                  <a:pt x="99805" y="159649"/>
                </a:lnTo>
                <a:lnTo>
                  <a:pt x="119246" y="150520"/>
                </a:lnTo>
                <a:lnTo>
                  <a:pt x="128733" y="140652"/>
                </a:lnTo>
                <a:lnTo>
                  <a:pt x="32423" y="140652"/>
                </a:lnTo>
                <a:lnTo>
                  <a:pt x="41465" y="91020"/>
                </a:lnTo>
                <a:lnTo>
                  <a:pt x="134781" y="91020"/>
                </a:lnTo>
                <a:lnTo>
                  <a:pt x="130212" y="85836"/>
                </a:lnTo>
                <a:lnTo>
                  <a:pt x="119240" y="79362"/>
                </a:lnTo>
                <a:lnTo>
                  <a:pt x="131302" y="73148"/>
                </a:lnTo>
                <a:lnTo>
                  <a:pt x="136349" y="68833"/>
                </a:lnTo>
                <a:lnTo>
                  <a:pt x="45516" y="68833"/>
                </a:lnTo>
                <a:lnTo>
                  <a:pt x="54025" y="22186"/>
                </a:lnTo>
                <a:lnTo>
                  <a:pt x="147850" y="22186"/>
                </a:lnTo>
                <a:lnTo>
                  <a:pt x="141322" y="12007"/>
                </a:lnTo>
                <a:lnTo>
                  <a:pt x="125130" y="3130"/>
                </a:lnTo>
                <a:lnTo>
                  <a:pt x="102476" y="0"/>
                </a:lnTo>
                <a:close/>
              </a:path>
              <a:path w="151129" h="163195">
                <a:moveTo>
                  <a:pt x="134781" y="91020"/>
                </a:moveTo>
                <a:lnTo>
                  <a:pt x="85877" y="91020"/>
                </a:lnTo>
                <a:lnTo>
                  <a:pt x="98338" y="92759"/>
                </a:lnTo>
                <a:lnTo>
                  <a:pt x="107110" y="97715"/>
                </a:lnTo>
                <a:lnTo>
                  <a:pt x="111821" y="105503"/>
                </a:lnTo>
                <a:lnTo>
                  <a:pt x="112102" y="115735"/>
                </a:lnTo>
                <a:lnTo>
                  <a:pt x="108070" y="126089"/>
                </a:lnTo>
                <a:lnTo>
                  <a:pt x="100506" y="133937"/>
                </a:lnTo>
                <a:lnTo>
                  <a:pt x="89919" y="138912"/>
                </a:lnTo>
                <a:lnTo>
                  <a:pt x="76822" y="140652"/>
                </a:lnTo>
                <a:lnTo>
                  <a:pt x="128733" y="140652"/>
                </a:lnTo>
                <a:lnTo>
                  <a:pt x="133096" y="136114"/>
                </a:lnTo>
                <a:lnTo>
                  <a:pt x="140474" y="117093"/>
                </a:lnTo>
                <a:lnTo>
                  <a:pt x="140975" y="104447"/>
                </a:lnTo>
                <a:lnTo>
                  <a:pt x="137506" y="94113"/>
                </a:lnTo>
                <a:lnTo>
                  <a:pt x="134781" y="91020"/>
                </a:lnTo>
                <a:close/>
              </a:path>
              <a:path w="151129" h="163195">
                <a:moveTo>
                  <a:pt x="147850" y="22186"/>
                </a:moveTo>
                <a:lnTo>
                  <a:pt x="96062" y="22186"/>
                </a:lnTo>
                <a:lnTo>
                  <a:pt x="108511" y="23774"/>
                </a:lnTo>
                <a:lnTo>
                  <a:pt x="117259" y="28365"/>
                </a:lnTo>
                <a:lnTo>
                  <a:pt x="121958" y="35699"/>
                </a:lnTo>
                <a:lnTo>
                  <a:pt x="122262" y="45516"/>
                </a:lnTo>
                <a:lnTo>
                  <a:pt x="118377" y="55332"/>
                </a:lnTo>
                <a:lnTo>
                  <a:pt x="110997" y="62661"/>
                </a:lnTo>
                <a:lnTo>
                  <a:pt x="100570" y="67248"/>
                </a:lnTo>
                <a:lnTo>
                  <a:pt x="87541" y="68833"/>
                </a:lnTo>
                <a:lnTo>
                  <a:pt x="136349" y="68833"/>
                </a:lnTo>
                <a:lnTo>
                  <a:pt x="140655" y="65152"/>
                </a:lnTo>
                <a:lnTo>
                  <a:pt x="147222" y="55396"/>
                </a:lnTo>
                <a:lnTo>
                  <a:pt x="150926" y="43903"/>
                </a:lnTo>
                <a:lnTo>
                  <a:pt x="150203" y="25856"/>
                </a:lnTo>
                <a:lnTo>
                  <a:pt x="147850" y="22186"/>
                </a:lnTo>
                <a:close/>
              </a:path>
            </a:pathLst>
          </a:custGeom>
          <a:solidFill>
            <a:srgbClr val="DF6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54140" y="5370860"/>
            <a:ext cx="143510" cy="165735"/>
          </a:xfrm>
          <a:custGeom>
            <a:avLst/>
            <a:gdLst/>
            <a:ahLst/>
            <a:cxnLst/>
            <a:rect l="l" t="t" r="r" b="b"/>
            <a:pathLst>
              <a:path w="143510" h="165735">
                <a:moveTo>
                  <a:pt x="86815" y="0"/>
                </a:moveTo>
                <a:lnTo>
                  <a:pt x="46285" y="9933"/>
                </a:lnTo>
                <a:lnTo>
                  <a:pt x="15165" y="41424"/>
                </a:lnTo>
                <a:lnTo>
                  <a:pt x="3897" y="85991"/>
                </a:lnTo>
                <a:lnTo>
                  <a:pt x="0" y="120264"/>
                </a:lnTo>
                <a:lnTo>
                  <a:pt x="2663" y="135221"/>
                </a:lnTo>
                <a:lnTo>
                  <a:pt x="42754" y="164473"/>
                </a:lnTo>
                <a:lnTo>
                  <a:pt x="56615" y="165582"/>
                </a:lnTo>
                <a:lnTo>
                  <a:pt x="71034" y="164473"/>
                </a:lnTo>
                <a:lnTo>
                  <a:pt x="84674" y="161174"/>
                </a:lnTo>
                <a:lnTo>
                  <a:pt x="97425" y="155729"/>
                </a:lnTo>
                <a:lnTo>
                  <a:pt x="109180" y="148183"/>
                </a:lnTo>
                <a:lnTo>
                  <a:pt x="113930" y="143383"/>
                </a:lnTo>
                <a:lnTo>
                  <a:pt x="60679" y="143383"/>
                </a:lnTo>
                <a:lnTo>
                  <a:pt x="52964" y="142745"/>
                </a:lnTo>
                <a:lnTo>
                  <a:pt x="28689" y="115974"/>
                </a:lnTo>
                <a:lnTo>
                  <a:pt x="29361" y="104799"/>
                </a:lnTo>
                <a:lnTo>
                  <a:pt x="36730" y="63984"/>
                </a:lnTo>
                <a:lnTo>
                  <a:pt x="59861" y="27876"/>
                </a:lnTo>
                <a:lnTo>
                  <a:pt x="82764" y="22186"/>
                </a:lnTo>
                <a:lnTo>
                  <a:pt x="136211" y="22186"/>
                </a:lnTo>
                <a:lnTo>
                  <a:pt x="133030" y="17373"/>
                </a:lnTo>
                <a:lnTo>
                  <a:pt x="123973" y="9933"/>
                </a:lnTo>
                <a:lnTo>
                  <a:pt x="113152" y="4486"/>
                </a:lnTo>
                <a:lnTo>
                  <a:pt x="100716" y="1139"/>
                </a:lnTo>
                <a:lnTo>
                  <a:pt x="86815" y="0"/>
                </a:lnTo>
                <a:close/>
              </a:path>
              <a:path w="143510" h="165735">
                <a:moveTo>
                  <a:pt x="136211" y="22186"/>
                </a:moveTo>
                <a:lnTo>
                  <a:pt x="82764" y="22186"/>
                </a:lnTo>
                <a:lnTo>
                  <a:pt x="90512" y="22826"/>
                </a:lnTo>
                <a:lnTo>
                  <a:pt x="97507" y="24730"/>
                </a:lnTo>
                <a:lnTo>
                  <a:pt x="103632" y="27876"/>
                </a:lnTo>
                <a:lnTo>
                  <a:pt x="108773" y="32245"/>
                </a:lnTo>
                <a:lnTo>
                  <a:pt x="113432" y="40469"/>
                </a:lnTo>
                <a:lnTo>
                  <a:pt x="114800" y="51054"/>
                </a:lnTo>
                <a:lnTo>
                  <a:pt x="113681" y="64467"/>
                </a:lnTo>
                <a:lnTo>
                  <a:pt x="103547" y="113858"/>
                </a:lnTo>
                <a:lnTo>
                  <a:pt x="76527" y="140846"/>
                </a:lnTo>
                <a:lnTo>
                  <a:pt x="60679" y="143383"/>
                </a:lnTo>
                <a:lnTo>
                  <a:pt x="113930" y="143383"/>
                </a:lnTo>
                <a:lnTo>
                  <a:pt x="135044" y="103978"/>
                </a:lnTo>
                <a:lnTo>
                  <a:pt x="143500" y="54971"/>
                </a:lnTo>
                <a:lnTo>
                  <a:pt x="143286" y="40469"/>
                </a:lnTo>
                <a:lnTo>
                  <a:pt x="140029" y="27964"/>
                </a:lnTo>
                <a:lnTo>
                  <a:pt x="136211" y="22186"/>
                </a:lnTo>
                <a:close/>
              </a:path>
            </a:pathLst>
          </a:custGeom>
          <a:solidFill>
            <a:srgbClr val="DF6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74119" y="5372227"/>
            <a:ext cx="180340" cy="163195"/>
          </a:xfrm>
          <a:custGeom>
            <a:avLst/>
            <a:gdLst/>
            <a:ahLst/>
            <a:cxnLst/>
            <a:rect l="l" t="t" r="r" b="b"/>
            <a:pathLst>
              <a:path w="180339" h="163195">
                <a:moveTo>
                  <a:pt x="180225" y="0"/>
                </a:moveTo>
                <a:lnTo>
                  <a:pt x="70408" y="0"/>
                </a:lnTo>
                <a:lnTo>
                  <a:pt x="57607" y="70218"/>
                </a:lnTo>
                <a:lnTo>
                  <a:pt x="48398" y="106110"/>
                </a:lnTo>
                <a:lnTo>
                  <a:pt x="37071" y="127557"/>
                </a:lnTo>
                <a:lnTo>
                  <a:pt x="23867" y="137942"/>
                </a:lnTo>
                <a:lnTo>
                  <a:pt x="9029" y="140652"/>
                </a:lnTo>
                <a:lnTo>
                  <a:pt x="4038" y="140652"/>
                </a:lnTo>
                <a:lnTo>
                  <a:pt x="0" y="162839"/>
                </a:lnTo>
                <a:lnTo>
                  <a:pt x="11823" y="162839"/>
                </a:lnTo>
                <a:lnTo>
                  <a:pt x="37277" y="158518"/>
                </a:lnTo>
                <a:lnTo>
                  <a:pt x="57596" y="143884"/>
                </a:lnTo>
                <a:lnTo>
                  <a:pt x="73211" y="116430"/>
                </a:lnTo>
                <a:lnTo>
                  <a:pt x="84556" y="73647"/>
                </a:lnTo>
                <a:lnTo>
                  <a:pt x="93954" y="22186"/>
                </a:lnTo>
                <a:lnTo>
                  <a:pt x="176176" y="22186"/>
                </a:lnTo>
                <a:lnTo>
                  <a:pt x="180225" y="0"/>
                </a:lnTo>
                <a:close/>
              </a:path>
              <a:path w="180339" h="163195">
                <a:moveTo>
                  <a:pt x="176176" y="22186"/>
                </a:moveTo>
                <a:lnTo>
                  <a:pt x="147802" y="22186"/>
                </a:lnTo>
                <a:lnTo>
                  <a:pt x="122148" y="162839"/>
                </a:lnTo>
                <a:lnTo>
                  <a:pt x="150507" y="162839"/>
                </a:lnTo>
                <a:lnTo>
                  <a:pt x="176176" y="22186"/>
                </a:lnTo>
                <a:close/>
              </a:path>
            </a:pathLst>
          </a:custGeom>
          <a:solidFill>
            <a:srgbClr val="DF6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637935" y="5372227"/>
            <a:ext cx="165735" cy="163195"/>
          </a:xfrm>
          <a:custGeom>
            <a:avLst/>
            <a:gdLst/>
            <a:ahLst/>
            <a:cxnLst/>
            <a:rect l="l" t="t" r="r" b="b"/>
            <a:pathLst>
              <a:path w="165735" h="163195">
                <a:moveTo>
                  <a:pt x="165239" y="0"/>
                </a:moveTo>
                <a:lnTo>
                  <a:pt x="94056" y="0"/>
                </a:lnTo>
                <a:lnTo>
                  <a:pt x="69141" y="3474"/>
                </a:lnTo>
                <a:lnTo>
                  <a:pt x="48501" y="13381"/>
                </a:lnTo>
                <a:lnTo>
                  <a:pt x="33480" y="28948"/>
                </a:lnTo>
                <a:lnTo>
                  <a:pt x="25425" y="49402"/>
                </a:lnTo>
                <a:lnTo>
                  <a:pt x="25141" y="64737"/>
                </a:lnTo>
                <a:lnTo>
                  <a:pt x="29995" y="77562"/>
                </a:lnTo>
                <a:lnTo>
                  <a:pt x="39514" y="87514"/>
                </a:lnTo>
                <a:lnTo>
                  <a:pt x="53225" y="94233"/>
                </a:lnTo>
                <a:lnTo>
                  <a:pt x="0" y="162839"/>
                </a:lnTo>
                <a:lnTo>
                  <a:pt x="33629" y="162839"/>
                </a:lnTo>
                <a:lnTo>
                  <a:pt x="81546" y="98805"/>
                </a:lnTo>
                <a:lnTo>
                  <a:pt x="147223" y="98805"/>
                </a:lnTo>
                <a:lnTo>
                  <a:pt x="151268" y="76619"/>
                </a:lnTo>
                <a:lnTo>
                  <a:pt x="81915" y="76619"/>
                </a:lnTo>
                <a:lnTo>
                  <a:pt x="68456" y="74679"/>
                </a:lnTo>
                <a:lnTo>
                  <a:pt x="59050" y="69159"/>
                </a:lnTo>
                <a:lnTo>
                  <a:pt x="54056" y="60508"/>
                </a:lnTo>
                <a:lnTo>
                  <a:pt x="53835" y="49174"/>
                </a:lnTo>
                <a:lnTo>
                  <a:pt x="58196" y="37779"/>
                </a:lnTo>
                <a:lnTo>
                  <a:pt x="66330" y="29217"/>
                </a:lnTo>
                <a:lnTo>
                  <a:pt x="77729" y="23830"/>
                </a:lnTo>
                <a:lnTo>
                  <a:pt x="91884" y="21958"/>
                </a:lnTo>
                <a:lnTo>
                  <a:pt x="161235" y="21958"/>
                </a:lnTo>
                <a:lnTo>
                  <a:pt x="165239" y="0"/>
                </a:lnTo>
                <a:close/>
              </a:path>
              <a:path w="165735" h="163195">
                <a:moveTo>
                  <a:pt x="147223" y="98805"/>
                </a:moveTo>
                <a:lnTo>
                  <a:pt x="118592" y="98805"/>
                </a:lnTo>
                <a:lnTo>
                  <a:pt x="106908" y="162839"/>
                </a:lnTo>
                <a:lnTo>
                  <a:pt x="135547" y="162839"/>
                </a:lnTo>
                <a:lnTo>
                  <a:pt x="147223" y="98805"/>
                </a:lnTo>
                <a:close/>
              </a:path>
              <a:path w="165735" h="163195">
                <a:moveTo>
                  <a:pt x="161235" y="21958"/>
                </a:moveTo>
                <a:lnTo>
                  <a:pt x="132613" y="21958"/>
                </a:lnTo>
                <a:lnTo>
                  <a:pt x="122643" y="76619"/>
                </a:lnTo>
                <a:lnTo>
                  <a:pt x="151268" y="76619"/>
                </a:lnTo>
                <a:lnTo>
                  <a:pt x="161235" y="21958"/>
                </a:lnTo>
                <a:close/>
              </a:path>
            </a:pathLst>
          </a:custGeom>
          <a:solidFill>
            <a:srgbClr val="DF6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56273" y="5254589"/>
            <a:ext cx="692150" cy="445134"/>
          </a:xfrm>
          <a:custGeom>
            <a:avLst/>
            <a:gdLst/>
            <a:ahLst/>
            <a:cxnLst/>
            <a:rect l="l" t="t" r="r" b="b"/>
            <a:pathLst>
              <a:path w="692150" h="445135">
                <a:moveTo>
                  <a:pt x="51041" y="21729"/>
                </a:moveTo>
                <a:lnTo>
                  <a:pt x="30213" y="21729"/>
                </a:lnTo>
                <a:lnTo>
                  <a:pt x="30213" y="112877"/>
                </a:lnTo>
                <a:lnTo>
                  <a:pt x="51041" y="112877"/>
                </a:lnTo>
                <a:lnTo>
                  <a:pt x="51041" y="21729"/>
                </a:lnTo>
                <a:close/>
              </a:path>
              <a:path w="692150" h="445135">
                <a:moveTo>
                  <a:pt x="80911" y="1701"/>
                </a:moveTo>
                <a:lnTo>
                  <a:pt x="0" y="1701"/>
                </a:lnTo>
                <a:lnTo>
                  <a:pt x="0" y="21729"/>
                </a:lnTo>
                <a:lnTo>
                  <a:pt x="80911" y="21729"/>
                </a:lnTo>
                <a:lnTo>
                  <a:pt x="80911" y="1701"/>
                </a:lnTo>
                <a:close/>
              </a:path>
              <a:path w="692150" h="445135">
                <a:moveTo>
                  <a:pt x="168986" y="1701"/>
                </a:moveTo>
                <a:lnTo>
                  <a:pt x="98755" y="1701"/>
                </a:lnTo>
                <a:lnTo>
                  <a:pt x="98755" y="112877"/>
                </a:lnTo>
                <a:lnTo>
                  <a:pt x="168986" y="112877"/>
                </a:lnTo>
                <a:lnTo>
                  <a:pt x="168986" y="93002"/>
                </a:lnTo>
                <a:lnTo>
                  <a:pt x="119240" y="93002"/>
                </a:lnTo>
                <a:lnTo>
                  <a:pt x="119240" y="67373"/>
                </a:lnTo>
                <a:lnTo>
                  <a:pt x="159550" y="67373"/>
                </a:lnTo>
                <a:lnTo>
                  <a:pt x="159550" y="47815"/>
                </a:lnTo>
                <a:lnTo>
                  <a:pt x="119240" y="47815"/>
                </a:lnTo>
                <a:lnTo>
                  <a:pt x="119240" y="21589"/>
                </a:lnTo>
                <a:lnTo>
                  <a:pt x="168986" y="21589"/>
                </a:lnTo>
                <a:lnTo>
                  <a:pt x="168986" y="1701"/>
                </a:lnTo>
                <a:close/>
              </a:path>
              <a:path w="692150" h="445135">
                <a:moveTo>
                  <a:pt x="214033" y="1701"/>
                </a:moveTo>
                <a:lnTo>
                  <a:pt x="193382" y="1701"/>
                </a:lnTo>
                <a:lnTo>
                  <a:pt x="193382" y="112877"/>
                </a:lnTo>
                <a:lnTo>
                  <a:pt x="256197" y="112877"/>
                </a:lnTo>
                <a:lnTo>
                  <a:pt x="256197" y="92824"/>
                </a:lnTo>
                <a:lnTo>
                  <a:pt x="214033" y="92824"/>
                </a:lnTo>
                <a:lnTo>
                  <a:pt x="214033" y="1701"/>
                </a:lnTo>
                <a:close/>
              </a:path>
              <a:path w="692150" h="445135">
                <a:moveTo>
                  <a:pt x="346367" y="1701"/>
                </a:moveTo>
                <a:lnTo>
                  <a:pt x="276148" y="1701"/>
                </a:lnTo>
                <a:lnTo>
                  <a:pt x="276148" y="112877"/>
                </a:lnTo>
                <a:lnTo>
                  <a:pt x="346367" y="112877"/>
                </a:lnTo>
                <a:lnTo>
                  <a:pt x="346367" y="93002"/>
                </a:lnTo>
                <a:lnTo>
                  <a:pt x="296684" y="93002"/>
                </a:lnTo>
                <a:lnTo>
                  <a:pt x="296684" y="67373"/>
                </a:lnTo>
                <a:lnTo>
                  <a:pt x="336931" y="67373"/>
                </a:lnTo>
                <a:lnTo>
                  <a:pt x="336931" y="47815"/>
                </a:lnTo>
                <a:lnTo>
                  <a:pt x="296684" y="47815"/>
                </a:lnTo>
                <a:lnTo>
                  <a:pt x="296684" y="21589"/>
                </a:lnTo>
                <a:lnTo>
                  <a:pt x="346367" y="21589"/>
                </a:lnTo>
                <a:lnTo>
                  <a:pt x="346367" y="1701"/>
                </a:lnTo>
                <a:close/>
              </a:path>
              <a:path w="692150" h="445135">
                <a:moveTo>
                  <a:pt x="391452" y="1701"/>
                </a:moveTo>
                <a:lnTo>
                  <a:pt x="370789" y="1701"/>
                </a:lnTo>
                <a:lnTo>
                  <a:pt x="370789" y="112890"/>
                </a:lnTo>
                <a:lnTo>
                  <a:pt x="391452" y="112890"/>
                </a:lnTo>
                <a:lnTo>
                  <a:pt x="391452" y="68338"/>
                </a:lnTo>
                <a:lnTo>
                  <a:pt x="432551" y="68325"/>
                </a:lnTo>
                <a:lnTo>
                  <a:pt x="426732" y="57124"/>
                </a:lnTo>
                <a:lnTo>
                  <a:pt x="431155" y="48323"/>
                </a:lnTo>
                <a:lnTo>
                  <a:pt x="391452" y="48323"/>
                </a:lnTo>
                <a:lnTo>
                  <a:pt x="391452" y="1701"/>
                </a:lnTo>
                <a:close/>
              </a:path>
              <a:path w="692150" h="445135">
                <a:moveTo>
                  <a:pt x="432551" y="68325"/>
                </a:moveTo>
                <a:lnTo>
                  <a:pt x="408813" y="68325"/>
                </a:lnTo>
                <a:lnTo>
                  <a:pt x="431863" y="112890"/>
                </a:lnTo>
                <a:lnTo>
                  <a:pt x="455701" y="112890"/>
                </a:lnTo>
                <a:lnTo>
                  <a:pt x="432551" y="68325"/>
                </a:lnTo>
                <a:close/>
              </a:path>
              <a:path w="692150" h="445135">
                <a:moveTo>
                  <a:pt x="454583" y="1701"/>
                </a:moveTo>
                <a:lnTo>
                  <a:pt x="431050" y="1701"/>
                </a:lnTo>
                <a:lnTo>
                  <a:pt x="408495" y="48285"/>
                </a:lnTo>
                <a:lnTo>
                  <a:pt x="391452" y="48323"/>
                </a:lnTo>
                <a:lnTo>
                  <a:pt x="431155" y="48323"/>
                </a:lnTo>
                <a:lnTo>
                  <a:pt x="454583" y="1701"/>
                </a:lnTo>
                <a:close/>
              </a:path>
              <a:path w="692150" h="445135">
                <a:moveTo>
                  <a:pt x="511670" y="0"/>
                </a:moveTo>
                <a:lnTo>
                  <a:pt x="491331" y="3348"/>
                </a:lnTo>
                <a:lnTo>
                  <a:pt x="477338" y="13768"/>
                </a:lnTo>
                <a:lnTo>
                  <a:pt x="469259" y="31820"/>
                </a:lnTo>
                <a:lnTo>
                  <a:pt x="466661" y="58064"/>
                </a:lnTo>
                <a:lnTo>
                  <a:pt x="468338" y="81614"/>
                </a:lnTo>
                <a:lnTo>
                  <a:pt x="474699" y="99410"/>
                </a:lnTo>
                <a:lnTo>
                  <a:pt x="487733" y="110665"/>
                </a:lnTo>
                <a:lnTo>
                  <a:pt x="509435" y="114592"/>
                </a:lnTo>
                <a:lnTo>
                  <a:pt x="530624" y="111256"/>
                </a:lnTo>
                <a:lnTo>
                  <a:pt x="545344" y="100987"/>
                </a:lnTo>
                <a:lnTo>
                  <a:pt x="548477" y="94564"/>
                </a:lnTo>
                <a:lnTo>
                  <a:pt x="511670" y="94564"/>
                </a:lnTo>
                <a:lnTo>
                  <a:pt x="500478" y="92699"/>
                </a:lnTo>
                <a:lnTo>
                  <a:pt x="493156" y="86548"/>
                </a:lnTo>
                <a:lnTo>
                  <a:pt x="489163" y="75281"/>
                </a:lnTo>
                <a:lnTo>
                  <a:pt x="487959" y="58064"/>
                </a:lnTo>
                <a:lnTo>
                  <a:pt x="489229" y="40414"/>
                </a:lnTo>
                <a:lnTo>
                  <a:pt x="493323" y="28640"/>
                </a:lnTo>
                <a:lnTo>
                  <a:pt x="500662" y="22068"/>
                </a:lnTo>
                <a:lnTo>
                  <a:pt x="511670" y="20027"/>
                </a:lnTo>
                <a:lnTo>
                  <a:pt x="548840" y="20027"/>
                </a:lnTo>
                <a:lnTo>
                  <a:pt x="546031" y="13763"/>
                </a:lnTo>
                <a:lnTo>
                  <a:pt x="532022" y="3346"/>
                </a:lnTo>
                <a:lnTo>
                  <a:pt x="511670" y="0"/>
                </a:lnTo>
                <a:close/>
              </a:path>
              <a:path w="692150" h="445135">
                <a:moveTo>
                  <a:pt x="548840" y="20027"/>
                </a:moveTo>
                <a:lnTo>
                  <a:pt x="511670" y="20027"/>
                </a:lnTo>
                <a:lnTo>
                  <a:pt x="522681" y="22068"/>
                </a:lnTo>
                <a:lnTo>
                  <a:pt x="530029" y="28640"/>
                </a:lnTo>
                <a:lnTo>
                  <a:pt x="534132" y="40414"/>
                </a:lnTo>
                <a:lnTo>
                  <a:pt x="535406" y="58064"/>
                </a:lnTo>
                <a:lnTo>
                  <a:pt x="534228" y="75410"/>
                </a:lnTo>
                <a:lnTo>
                  <a:pt x="530286" y="86663"/>
                </a:lnTo>
                <a:lnTo>
                  <a:pt x="522971" y="92741"/>
                </a:lnTo>
                <a:lnTo>
                  <a:pt x="511670" y="94564"/>
                </a:lnTo>
                <a:lnTo>
                  <a:pt x="548477" y="94564"/>
                </a:lnTo>
                <a:lnTo>
                  <a:pt x="553929" y="83388"/>
                </a:lnTo>
                <a:lnTo>
                  <a:pt x="556717" y="58064"/>
                </a:lnTo>
                <a:lnTo>
                  <a:pt x="554117" y="31814"/>
                </a:lnTo>
                <a:lnTo>
                  <a:pt x="548840" y="20027"/>
                </a:lnTo>
                <a:close/>
              </a:path>
              <a:path w="692150" h="445135">
                <a:moveTo>
                  <a:pt x="612482" y="1701"/>
                </a:moveTo>
                <a:lnTo>
                  <a:pt x="580478" y="1701"/>
                </a:lnTo>
                <a:lnTo>
                  <a:pt x="580478" y="112877"/>
                </a:lnTo>
                <a:lnTo>
                  <a:pt x="601154" y="112877"/>
                </a:lnTo>
                <a:lnTo>
                  <a:pt x="601154" y="26936"/>
                </a:lnTo>
                <a:lnTo>
                  <a:pt x="620015" y="26936"/>
                </a:lnTo>
                <a:lnTo>
                  <a:pt x="612482" y="1701"/>
                </a:lnTo>
                <a:close/>
              </a:path>
              <a:path w="692150" h="445135">
                <a:moveTo>
                  <a:pt x="692099" y="26936"/>
                </a:moveTo>
                <a:lnTo>
                  <a:pt x="671309" y="26936"/>
                </a:lnTo>
                <a:lnTo>
                  <a:pt x="671309" y="112877"/>
                </a:lnTo>
                <a:lnTo>
                  <a:pt x="692099" y="112877"/>
                </a:lnTo>
                <a:lnTo>
                  <a:pt x="692099" y="26936"/>
                </a:lnTo>
                <a:close/>
              </a:path>
              <a:path w="692150" h="445135">
                <a:moveTo>
                  <a:pt x="620015" y="26936"/>
                </a:moveTo>
                <a:lnTo>
                  <a:pt x="601548" y="26936"/>
                </a:lnTo>
                <a:lnTo>
                  <a:pt x="626097" y="108457"/>
                </a:lnTo>
                <a:lnTo>
                  <a:pt x="646645" y="108457"/>
                </a:lnTo>
                <a:lnTo>
                  <a:pt x="654666" y="81686"/>
                </a:lnTo>
                <a:lnTo>
                  <a:pt x="636358" y="81686"/>
                </a:lnTo>
                <a:lnTo>
                  <a:pt x="620015" y="26936"/>
                </a:lnTo>
                <a:close/>
              </a:path>
              <a:path w="692150" h="445135">
                <a:moveTo>
                  <a:pt x="692099" y="1701"/>
                </a:moveTo>
                <a:lnTo>
                  <a:pt x="660234" y="1701"/>
                </a:lnTo>
                <a:lnTo>
                  <a:pt x="636358" y="81686"/>
                </a:lnTo>
                <a:lnTo>
                  <a:pt x="654666" y="81686"/>
                </a:lnTo>
                <a:lnTo>
                  <a:pt x="671068" y="26936"/>
                </a:lnTo>
                <a:lnTo>
                  <a:pt x="692099" y="26936"/>
                </a:lnTo>
                <a:lnTo>
                  <a:pt x="692099" y="1701"/>
                </a:lnTo>
                <a:close/>
              </a:path>
              <a:path w="692150" h="445135">
                <a:moveTo>
                  <a:pt x="69215" y="170332"/>
                </a:moveTo>
                <a:lnTo>
                  <a:pt x="31076" y="170332"/>
                </a:lnTo>
                <a:lnTo>
                  <a:pt x="4584" y="281470"/>
                </a:lnTo>
                <a:lnTo>
                  <a:pt x="25438" y="281470"/>
                </a:lnTo>
                <a:lnTo>
                  <a:pt x="30810" y="260057"/>
                </a:lnTo>
                <a:lnTo>
                  <a:pt x="90336" y="260057"/>
                </a:lnTo>
                <a:lnTo>
                  <a:pt x="85627" y="240055"/>
                </a:lnTo>
                <a:lnTo>
                  <a:pt x="35293" y="240055"/>
                </a:lnTo>
                <a:lnTo>
                  <a:pt x="37338" y="231297"/>
                </a:lnTo>
                <a:lnTo>
                  <a:pt x="47180" y="189572"/>
                </a:lnTo>
                <a:lnTo>
                  <a:pt x="73744" y="189572"/>
                </a:lnTo>
                <a:lnTo>
                  <a:pt x="69215" y="170332"/>
                </a:lnTo>
                <a:close/>
              </a:path>
              <a:path w="692150" h="445135">
                <a:moveTo>
                  <a:pt x="90336" y="260057"/>
                </a:moveTo>
                <a:lnTo>
                  <a:pt x="68554" y="260057"/>
                </a:lnTo>
                <a:lnTo>
                  <a:pt x="74536" y="281470"/>
                </a:lnTo>
                <a:lnTo>
                  <a:pt x="95377" y="281470"/>
                </a:lnTo>
                <a:lnTo>
                  <a:pt x="90336" y="260057"/>
                </a:lnTo>
                <a:close/>
              </a:path>
              <a:path w="692150" h="445135">
                <a:moveTo>
                  <a:pt x="73744" y="189572"/>
                </a:moveTo>
                <a:lnTo>
                  <a:pt x="52781" y="189572"/>
                </a:lnTo>
                <a:lnTo>
                  <a:pt x="64376" y="240055"/>
                </a:lnTo>
                <a:lnTo>
                  <a:pt x="85627" y="240055"/>
                </a:lnTo>
                <a:lnTo>
                  <a:pt x="73744" y="189572"/>
                </a:lnTo>
                <a:close/>
              </a:path>
              <a:path w="692150" h="445135">
                <a:moveTo>
                  <a:pt x="132384" y="170332"/>
                </a:moveTo>
                <a:lnTo>
                  <a:pt x="111556" y="170332"/>
                </a:lnTo>
                <a:lnTo>
                  <a:pt x="111556" y="245262"/>
                </a:lnTo>
                <a:lnTo>
                  <a:pt x="114017" y="261964"/>
                </a:lnTo>
                <a:lnTo>
                  <a:pt x="121516" y="273697"/>
                </a:lnTo>
                <a:lnTo>
                  <a:pt x="134231" y="280620"/>
                </a:lnTo>
                <a:lnTo>
                  <a:pt x="152336" y="282892"/>
                </a:lnTo>
                <a:lnTo>
                  <a:pt x="170656" y="280620"/>
                </a:lnTo>
                <a:lnTo>
                  <a:pt x="183521" y="273697"/>
                </a:lnTo>
                <a:lnTo>
                  <a:pt x="190732" y="262547"/>
                </a:lnTo>
                <a:lnTo>
                  <a:pt x="152336" y="262547"/>
                </a:lnTo>
                <a:lnTo>
                  <a:pt x="143400" y="261526"/>
                </a:lnTo>
                <a:lnTo>
                  <a:pt x="137188" y="258386"/>
                </a:lnTo>
                <a:lnTo>
                  <a:pt x="133562" y="253004"/>
                </a:lnTo>
                <a:lnTo>
                  <a:pt x="132384" y="245262"/>
                </a:lnTo>
                <a:lnTo>
                  <a:pt x="132384" y="170332"/>
                </a:lnTo>
                <a:close/>
              </a:path>
              <a:path w="692150" h="445135">
                <a:moveTo>
                  <a:pt x="193598" y="170332"/>
                </a:moveTo>
                <a:lnTo>
                  <a:pt x="172745" y="170332"/>
                </a:lnTo>
                <a:lnTo>
                  <a:pt x="172745" y="245262"/>
                </a:lnTo>
                <a:lnTo>
                  <a:pt x="171544" y="253004"/>
                </a:lnTo>
                <a:lnTo>
                  <a:pt x="167841" y="258386"/>
                </a:lnTo>
                <a:lnTo>
                  <a:pt x="161488" y="261526"/>
                </a:lnTo>
                <a:lnTo>
                  <a:pt x="152336" y="262547"/>
                </a:lnTo>
                <a:lnTo>
                  <a:pt x="190732" y="262547"/>
                </a:lnTo>
                <a:lnTo>
                  <a:pt x="191109" y="261964"/>
                </a:lnTo>
                <a:lnTo>
                  <a:pt x="193598" y="245262"/>
                </a:lnTo>
                <a:lnTo>
                  <a:pt x="193598" y="170332"/>
                </a:lnTo>
                <a:close/>
              </a:path>
              <a:path w="692150" h="445135">
                <a:moveTo>
                  <a:pt x="218592" y="260019"/>
                </a:moveTo>
                <a:lnTo>
                  <a:pt x="216484" y="278879"/>
                </a:lnTo>
                <a:lnTo>
                  <a:pt x="217487" y="279095"/>
                </a:lnTo>
                <a:lnTo>
                  <a:pt x="221390" y="279803"/>
                </a:lnTo>
                <a:lnTo>
                  <a:pt x="230041" y="281201"/>
                </a:lnTo>
                <a:lnTo>
                  <a:pt x="240768" y="282568"/>
                </a:lnTo>
                <a:lnTo>
                  <a:pt x="250901" y="283184"/>
                </a:lnTo>
                <a:lnTo>
                  <a:pt x="266354" y="280988"/>
                </a:lnTo>
                <a:lnTo>
                  <a:pt x="277542" y="274483"/>
                </a:lnTo>
                <a:lnTo>
                  <a:pt x="284344" y="263794"/>
                </a:lnTo>
                <a:lnTo>
                  <a:pt x="284491" y="262851"/>
                </a:lnTo>
                <a:lnTo>
                  <a:pt x="250723" y="262851"/>
                </a:lnTo>
                <a:lnTo>
                  <a:pt x="241277" y="262442"/>
                </a:lnTo>
                <a:lnTo>
                  <a:pt x="231179" y="261540"/>
                </a:lnTo>
                <a:lnTo>
                  <a:pt x="223103" y="260633"/>
                </a:lnTo>
                <a:lnTo>
                  <a:pt x="219722" y="260210"/>
                </a:lnTo>
                <a:lnTo>
                  <a:pt x="218592" y="260019"/>
                </a:lnTo>
                <a:close/>
              </a:path>
              <a:path w="692150" h="445135">
                <a:moveTo>
                  <a:pt x="253111" y="168440"/>
                </a:moveTo>
                <a:lnTo>
                  <a:pt x="219268" y="186239"/>
                </a:lnTo>
                <a:lnTo>
                  <a:pt x="216712" y="199948"/>
                </a:lnTo>
                <a:lnTo>
                  <a:pt x="218261" y="212560"/>
                </a:lnTo>
                <a:lnTo>
                  <a:pt x="223475" y="221500"/>
                </a:lnTo>
                <a:lnTo>
                  <a:pt x="233204" y="228345"/>
                </a:lnTo>
                <a:lnTo>
                  <a:pt x="248297" y="234670"/>
                </a:lnTo>
                <a:lnTo>
                  <a:pt x="263182" y="239814"/>
                </a:lnTo>
                <a:lnTo>
                  <a:pt x="265798" y="242061"/>
                </a:lnTo>
                <a:lnTo>
                  <a:pt x="265798" y="258737"/>
                </a:lnTo>
                <a:lnTo>
                  <a:pt x="261162" y="262851"/>
                </a:lnTo>
                <a:lnTo>
                  <a:pt x="284491" y="262851"/>
                </a:lnTo>
                <a:lnTo>
                  <a:pt x="286639" y="249046"/>
                </a:lnTo>
                <a:lnTo>
                  <a:pt x="284915" y="236526"/>
                </a:lnTo>
                <a:lnTo>
                  <a:pt x="279674" y="227896"/>
                </a:lnTo>
                <a:lnTo>
                  <a:pt x="270806" y="221659"/>
                </a:lnTo>
                <a:lnTo>
                  <a:pt x="258203" y="216319"/>
                </a:lnTo>
                <a:lnTo>
                  <a:pt x="247581" y="212189"/>
                </a:lnTo>
                <a:lnTo>
                  <a:pt x="241300" y="208734"/>
                </a:lnTo>
                <a:lnTo>
                  <a:pt x="238304" y="204892"/>
                </a:lnTo>
                <a:lnTo>
                  <a:pt x="237590" y="199948"/>
                </a:lnTo>
                <a:lnTo>
                  <a:pt x="237540" y="196024"/>
                </a:lnTo>
                <a:lnTo>
                  <a:pt x="238887" y="193281"/>
                </a:lnTo>
                <a:lnTo>
                  <a:pt x="241576" y="191452"/>
                </a:lnTo>
                <a:lnTo>
                  <a:pt x="244106" y="189687"/>
                </a:lnTo>
                <a:lnTo>
                  <a:pt x="248043" y="188772"/>
                </a:lnTo>
                <a:lnTo>
                  <a:pt x="282969" y="188772"/>
                </a:lnTo>
                <a:lnTo>
                  <a:pt x="284353" y="172618"/>
                </a:lnTo>
                <a:lnTo>
                  <a:pt x="283400" y="172389"/>
                </a:lnTo>
                <a:lnTo>
                  <a:pt x="280057" y="171703"/>
                </a:lnTo>
                <a:lnTo>
                  <a:pt x="272513" y="170353"/>
                </a:lnTo>
                <a:lnTo>
                  <a:pt x="262840" y="169034"/>
                </a:lnTo>
                <a:lnTo>
                  <a:pt x="253111" y="168440"/>
                </a:lnTo>
                <a:close/>
              </a:path>
              <a:path w="692150" h="445135">
                <a:moveTo>
                  <a:pt x="282969" y="188772"/>
                </a:moveTo>
                <a:lnTo>
                  <a:pt x="253111" y="188772"/>
                </a:lnTo>
                <a:lnTo>
                  <a:pt x="261312" y="189162"/>
                </a:lnTo>
                <a:lnTo>
                  <a:pt x="270651" y="190020"/>
                </a:lnTo>
                <a:lnTo>
                  <a:pt x="278344" y="190883"/>
                </a:lnTo>
                <a:lnTo>
                  <a:pt x="281609" y="191287"/>
                </a:lnTo>
                <a:lnTo>
                  <a:pt x="282740" y="191452"/>
                </a:lnTo>
                <a:lnTo>
                  <a:pt x="282969" y="188772"/>
                </a:lnTo>
                <a:close/>
              </a:path>
              <a:path w="692150" h="445135">
                <a:moveTo>
                  <a:pt x="346773" y="190360"/>
                </a:moveTo>
                <a:lnTo>
                  <a:pt x="325958" y="190360"/>
                </a:lnTo>
                <a:lnTo>
                  <a:pt x="325958" y="281470"/>
                </a:lnTo>
                <a:lnTo>
                  <a:pt x="346773" y="281470"/>
                </a:lnTo>
                <a:lnTo>
                  <a:pt x="346773" y="190360"/>
                </a:lnTo>
                <a:close/>
              </a:path>
              <a:path w="692150" h="445135">
                <a:moveTo>
                  <a:pt x="376656" y="170332"/>
                </a:moveTo>
                <a:lnTo>
                  <a:pt x="295719" y="170332"/>
                </a:lnTo>
                <a:lnTo>
                  <a:pt x="295719" y="190360"/>
                </a:lnTo>
                <a:lnTo>
                  <a:pt x="376656" y="190360"/>
                </a:lnTo>
                <a:lnTo>
                  <a:pt x="376656" y="170332"/>
                </a:lnTo>
                <a:close/>
              </a:path>
              <a:path w="692150" h="445135">
                <a:moveTo>
                  <a:pt x="436702" y="170332"/>
                </a:moveTo>
                <a:lnTo>
                  <a:pt x="394487" y="170332"/>
                </a:lnTo>
                <a:lnTo>
                  <a:pt x="394487" y="281457"/>
                </a:lnTo>
                <a:lnTo>
                  <a:pt x="415112" y="281457"/>
                </a:lnTo>
                <a:lnTo>
                  <a:pt x="415112" y="244322"/>
                </a:lnTo>
                <a:lnTo>
                  <a:pt x="460165" y="244322"/>
                </a:lnTo>
                <a:lnTo>
                  <a:pt x="457720" y="238277"/>
                </a:lnTo>
                <a:lnTo>
                  <a:pt x="465189" y="232964"/>
                </a:lnTo>
                <a:lnTo>
                  <a:pt x="470463" y="225998"/>
                </a:lnTo>
                <a:lnTo>
                  <a:pt x="471008" y="224472"/>
                </a:lnTo>
                <a:lnTo>
                  <a:pt x="415124" y="224472"/>
                </a:lnTo>
                <a:lnTo>
                  <a:pt x="415124" y="190207"/>
                </a:lnTo>
                <a:lnTo>
                  <a:pt x="472319" y="190195"/>
                </a:lnTo>
                <a:lnTo>
                  <a:pt x="465507" y="179043"/>
                </a:lnTo>
                <a:lnTo>
                  <a:pt x="453702" y="172467"/>
                </a:lnTo>
                <a:lnTo>
                  <a:pt x="436702" y="170332"/>
                </a:lnTo>
                <a:close/>
              </a:path>
              <a:path w="692150" h="445135">
                <a:moveTo>
                  <a:pt x="460165" y="244322"/>
                </a:moveTo>
                <a:lnTo>
                  <a:pt x="437502" y="244322"/>
                </a:lnTo>
                <a:lnTo>
                  <a:pt x="452424" y="281457"/>
                </a:lnTo>
                <a:lnTo>
                  <a:pt x="475183" y="281457"/>
                </a:lnTo>
                <a:lnTo>
                  <a:pt x="460165" y="244322"/>
                </a:lnTo>
                <a:close/>
              </a:path>
              <a:path w="692150" h="445135">
                <a:moveTo>
                  <a:pt x="472319" y="190195"/>
                </a:moveTo>
                <a:lnTo>
                  <a:pt x="448068" y="190195"/>
                </a:lnTo>
                <a:lnTo>
                  <a:pt x="453339" y="195478"/>
                </a:lnTo>
                <a:lnTo>
                  <a:pt x="453339" y="218706"/>
                </a:lnTo>
                <a:lnTo>
                  <a:pt x="448005" y="224472"/>
                </a:lnTo>
                <a:lnTo>
                  <a:pt x="471008" y="224472"/>
                </a:lnTo>
                <a:lnTo>
                  <a:pt x="473592" y="217233"/>
                </a:lnTo>
                <a:lnTo>
                  <a:pt x="474624" y="206527"/>
                </a:lnTo>
                <a:lnTo>
                  <a:pt x="472390" y="190311"/>
                </a:lnTo>
                <a:close/>
              </a:path>
              <a:path w="692150" h="445135">
                <a:moveTo>
                  <a:pt x="519061" y="170332"/>
                </a:moveTo>
                <a:lnTo>
                  <a:pt x="498246" y="170332"/>
                </a:lnTo>
                <a:lnTo>
                  <a:pt x="498246" y="281470"/>
                </a:lnTo>
                <a:lnTo>
                  <a:pt x="519061" y="281470"/>
                </a:lnTo>
                <a:lnTo>
                  <a:pt x="519061" y="170332"/>
                </a:lnTo>
                <a:close/>
              </a:path>
              <a:path w="692150" h="445135">
                <a:moveTo>
                  <a:pt x="603554" y="170332"/>
                </a:moveTo>
                <a:lnTo>
                  <a:pt x="565404" y="170332"/>
                </a:lnTo>
                <a:lnTo>
                  <a:pt x="538886" y="281470"/>
                </a:lnTo>
                <a:lnTo>
                  <a:pt x="559739" y="281470"/>
                </a:lnTo>
                <a:lnTo>
                  <a:pt x="565124" y="260057"/>
                </a:lnTo>
                <a:lnTo>
                  <a:pt x="624655" y="260057"/>
                </a:lnTo>
                <a:lnTo>
                  <a:pt x="619951" y="240055"/>
                </a:lnTo>
                <a:lnTo>
                  <a:pt x="569607" y="240055"/>
                </a:lnTo>
                <a:lnTo>
                  <a:pt x="581494" y="189572"/>
                </a:lnTo>
                <a:lnTo>
                  <a:pt x="608079" y="189572"/>
                </a:lnTo>
                <a:lnTo>
                  <a:pt x="603554" y="170332"/>
                </a:lnTo>
                <a:close/>
              </a:path>
              <a:path w="692150" h="445135">
                <a:moveTo>
                  <a:pt x="624655" y="260057"/>
                </a:moveTo>
                <a:lnTo>
                  <a:pt x="602881" y="260057"/>
                </a:lnTo>
                <a:lnTo>
                  <a:pt x="603326" y="261594"/>
                </a:lnTo>
                <a:lnTo>
                  <a:pt x="608888" y="281470"/>
                </a:lnTo>
                <a:lnTo>
                  <a:pt x="629691" y="281470"/>
                </a:lnTo>
                <a:lnTo>
                  <a:pt x="624655" y="260057"/>
                </a:lnTo>
                <a:close/>
              </a:path>
              <a:path w="692150" h="445135">
                <a:moveTo>
                  <a:pt x="608079" y="189572"/>
                </a:moveTo>
                <a:lnTo>
                  <a:pt x="587095" y="189572"/>
                </a:lnTo>
                <a:lnTo>
                  <a:pt x="598728" y="240055"/>
                </a:lnTo>
                <a:lnTo>
                  <a:pt x="619951" y="240055"/>
                </a:lnTo>
                <a:lnTo>
                  <a:pt x="608079" y="189572"/>
                </a:lnTo>
                <a:close/>
              </a:path>
              <a:path w="692150" h="445135">
                <a:moveTo>
                  <a:pt x="51943" y="330466"/>
                </a:moveTo>
                <a:lnTo>
                  <a:pt x="31999" y="333684"/>
                </a:lnTo>
                <a:lnTo>
                  <a:pt x="18411" y="343806"/>
                </a:lnTo>
                <a:lnTo>
                  <a:pt x="10648" y="361536"/>
                </a:lnTo>
                <a:lnTo>
                  <a:pt x="8178" y="387578"/>
                </a:lnTo>
                <a:lnTo>
                  <a:pt x="10679" y="413785"/>
                </a:lnTo>
                <a:lnTo>
                  <a:pt x="18546" y="431630"/>
                </a:lnTo>
                <a:lnTo>
                  <a:pt x="32326" y="441819"/>
                </a:lnTo>
                <a:lnTo>
                  <a:pt x="52565" y="445058"/>
                </a:lnTo>
                <a:lnTo>
                  <a:pt x="63948" y="444496"/>
                </a:lnTo>
                <a:lnTo>
                  <a:pt x="75709" y="443256"/>
                </a:lnTo>
                <a:lnTo>
                  <a:pt x="84953" y="442010"/>
                </a:lnTo>
                <a:lnTo>
                  <a:pt x="88785" y="441426"/>
                </a:lnTo>
                <a:lnTo>
                  <a:pt x="89725" y="441261"/>
                </a:lnTo>
                <a:lnTo>
                  <a:pt x="89725" y="424878"/>
                </a:lnTo>
                <a:lnTo>
                  <a:pt x="54178" y="424878"/>
                </a:lnTo>
                <a:lnTo>
                  <a:pt x="42137" y="423170"/>
                </a:lnTo>
                <a:lnTo>
                  <a:pt x="34555" y="417215"/>
                </a:lnTo>
                <a:lnTo>
                  <a:pt x="30609" y="405767"/>
                </a:lnTo>
                <a:lnTo>
                  <a:pt x="29476" y="387578"/>
                </a:lnTo>
                <a:lnTo>
                  <a:pt x="30628" y="369564"/>
                </a:lnTo>
                <a:lnTo>
                  <a:pt x="34644" y="358216"/>
                </a:lnTo>
                <a:lnTo>
                  <a:pt x="42362" y="352306"/>
                </a:lnTo>
                <a:lnTo>
                  <a:pt x="54622" y="350608"/>
                </a:lnTo>
                <a:lnTo>
                  <a:pt x="89307" y="350608"/>
                </a:lnTo>
                <a:lnTo>
                  <a:pt x="89750" y="335064"/>
                </a:lnTo>
                <a:lnTo>
                  <a:pt x="85315" y="334190"/>
                </a:lnTo>
                <a:lnTo>
                  <a:pt x="76488" y="332668"/>
                </a:lnTo>
                <a:lnTo>
                  <a:pt x="64619" y="331153"/>
                </a:lnTo>
                <a:lnTo>
                  <a:pt x="51943" y="330466"/>
                </a:lnTo>
                <a:close/>
              </a:path>
              <a:path w="692150" h="445135">
                <a:moveTo>
                  <a:pt x="89725" y="384124"/>
                </a:moveTo>
                <a:lnTo>
                  <a:pt x="56819" y="384124"/>
                </a:lnTo>
                <a:lnTo>
                  <a:pt x="56819" y="402882"/>
                </a:lnTo>
                <a:lnTo>
                  <a:pt x="69227" y="402882"/>
                </a:lnTo>
                <a:lnTo>
                  <a:pt x="69227" y="423862"/>
                </a:lnTo>
                <a:lnTo>
                  <a:pt x="54178" y="424878"/>
                </a:lnTo>
                <a:lnTo>
                  <a:pt x="89725" y="424878"/>
                </a:lnTo>
                <a:lnTo>
                  <a:pt x="89725" y="384124"/>
                </a:lnTo>
                <a:close/>
              </a:path>
              <a:path w="692150" h="445135">
                <a:moveTo>
                  <a:pt x="89307" y="350608"/>
                </a:moveTo>
                <a:lnTo>
                  <a:pt x="54622" y="350608"/>
                </a:lnTo>
                <a:lnTo>
                  <a:pt x="65765" y="351000"/>
                </a:lnTo>
                <a:lnTo>
                  <a:pt x="76536" y="351864"/>
                </a:lnTo>
                <a:lnTo>
                  <a:pt x="84697" y="352735"/>
                </a:lnTo>
                <a:lnTo>
                  <a:pt x="88011" y="353148"/>
                </a:lnTo>
                <a:lnTo>
                  <a:pt x="89230" y="353326"/>
                </a:lnTo>
                <a:lnTo>
                  <a:pt x="89307" y="350608"/>
                </a:lnTo>
                <a:close/>
              </a:path>
              <a:path w="692150" h="445135">
                <a:moveTo>
                  <a:pt x="156781" y="332168"/>
                </a:moveTo>
                <a:lnTo>
                  <a:pt x="114604" y="332168"/>
                </a:lnTo>
                <a:lnTo>
                  <a:pt x="114604" y="443318"/>
                </a:lnTo>
                <a:lnTo>
                  <a:pt x="135242" y="443318"/>
                </a:lnTo>
                <a:lnTo>
                  <a:pt x="135242" y="406158"/>
                </a:lnTo>
                <a:lnTo>
                  <a:pt x="180301" y="406158"/>
                </a:lnTo>
                <a:lnTo>
                  <a:pt x="177863" y="400113"/>
                </a:lnTo>
                <a:lnTo>
                  <a:pt x="185317" y="394806"/>
                </a:lnTo>
                <a:lnTo>
                  <a:pt x="190584" y="387851"/>
                </a:lnTo>
                <a:lnTo>
                  <a:pt x="191135" y="386308"/>
                </a:lnTo>
                <a:lnTo>
                  <a:pt x="135242" y="386308"/>
                </a:lnTo>
                <a:lnTo>
                  <a:pt x="135242" y="352056"/>
                </a:lnTo>
                <a:lnTo>
                  <a:pt x="192433" y="352056"/>
                </a:lnTo>
                <a:lnTo>
                  <a:pt x="185605" y="340891"/>
                </a:lnTo>
                <a:lnTo>
                  <a:pt x="173787" y="334307"/>
                </a:lnTo>
                <a:lnTo>
                  <a:pt x="156781" y="332168"/>
                </a:lnTo>
                <a:close/>
              </a:path>
              <a:path w="692150" h="445135">
                <a:moveTo>
                  <a:pt x="180301" y="406158"/>
                </a:moveTo>
                <a:lnTo>
                  <a:pt x="157619" y="406158"/>
                </a:lnTo>
                <a:lnTo>
                  <a:pt x="172567" y="443318"/>
                </a:lnTo>
                <a:lnTo>
                  <a:pt x="195287" y="443318"/>
                </a:lnTo>
                <a:lnTo>
                  <a:pt x="180301" y="406158"/>
                </a:lnTo>
                <a:close/>
              </a:path>
              <a:path w="692150" h="445135">
                <a:moveTo>
                  <a:pt x="192433" y="352056"/>
                </a:moveTo>
                <a:lnTo>
                  <a:pt x="168173" y="352056"/>
                </a:lnTo>
                <a:lnTo>
                  <a:pt x="173456" y="357365"/>
                </a:lnTo>
                <a:lnTo>
                  <a:pt x="173456" y="380542"/>
                </a:lnTo>
                <a:lnTo>
                  <a:pt x="168109" y="386308"/>
                </a:lnTo>
                <a:lnTo>
                  <a:pt x="191135" y="386308"/>
                </a:lnTo>
                <a:lnTo>
                  <a:pt x="193710" y="379096"/>
                </a:lnTo>
                <a:lnTo>
                  <a:pt x="194741" y="368388"/>
                </a:lnTo>
                <a:lnTo>
                  <a:pt x="192502" y="352169"/>
                </a:lnTo>
                <a:close/>
              </a:path>
              <a:path w="692150" h="445135">
                <a:moveTo>
                  <a:pt x="258521" y="330466"/>
                </a:moveTo>
                <a:lnTo>
                  <a:pt x="238162" y="333817"/>
                </a:lnTo>
                <a:lnTo>
                  <a:pt x="224156" y="344239"/>
                </a:lnTo>
                <a:lnTo>
                  <a:pt x="216067" y="362292"/>
                </a:lnTo>
                <a:lnTo>
                  <a:pt x="213462" y="388543"/>
                </a:lnTo>
                <a:lnTo>
                  <a:pt x="216003" y="414299"/>
                </a:lnTo>
                <a:lnTo>
                  <a:pt x="223994" y="431849"/>
                </a:lnTo>
                <a:lnTo>
                  <a:pt x="237984" y="441871"/>
                </a:lnTo>
                <a:lnTo>
                  <a:pt x="258521" y="445058"/>
                </a:lnTo>
                <a:lnTo>
                  <a:pt x="270146" y="444175"/>
                </a:lnTo>
                <a:lnTo>
                  <a:pt x="279892" y="441509"/>
                </a:lnTo>
                <a:lnTo>
                  <a:pt x="287814" y="437032"/>
                </a:lnTo>
                <a:lnTo>
                  <a:pt x="293966" y="430720"/>
                </a:lnTo>
                <a:lnTo>
                  <a:pt x="297175" y="425030"/>
                </a:lnTo>
                <a:lnTo>
                  <a:pt x="258521" y="425030"/>
                </a:lnTo>
                <a:lnTo>
                  <a:pt x="247320" y="423165"/>
                </a:lnTo>
                <a:lnTo>
                  <a:pt x="239988" y="417017"/>
                </a:lnTo>
                <a:lnTo>
                  <a:pt x="235986" y="405753"/>
                </a:lnTo>
                <a:lnTo>
                  <a:pt x="234773" y="388531"/>
                </a:lnTo>
                <a:lnTo>
                  <a:pt x="236045" y="370884"/>
                </a:lnTo>
                <a:lnTo>
                  <a:pt x="240145" y="359102"/>
                </a:lnTo>
                <a:lnTo>
                  <a:pt x="247497" y="352525"/>
                </a:lnTo>
                <a:lnTo>
                  <a:pt x="258521" y="350481"/>
                </a:lnTo>
                <a:lnTo>
                  <a:pt x="296592" y="350481"/>
                </a:lnTo>
                <a:lnTo>
                  <a:pt x="294017" y="345719"/>
                </a:lnTo>
                <a:lnTo>
                  <a:pt x="287780" y="338996"/>
                </a:lnTo>
                <a:lnTo>
                  <a:pt x="279827" y="334235"/>
                </a:lnTo>
                <a:lnTo>
                  <a:pt x="270095" y="331403"/>
                </a:lnTo>
                <a:lnTo>
                  <a:pt x="258521" y="330466"/>
                </a:lnTo>
                <a:close/>
              </a:path>
              <a:path w="692150" h="445135">
                <a:moveTo>
                  <a:pt x="296592" y="350481"/>
                </a:moveTo>
                <a:lnTo>
                  <a:pt x="258521" y="350481"/>
                </a:lnTo>
                <a:lnTo>
                  <a:pt x="269525" y="352525"/>
                </a:lnTo>
                <a:lnTo>
                  <a:pt x="276869" y="359102"/>
                </a:lnTo>
                <a:lnTo>
                  <a:pt x="280970" y="370884"/>
                </a:lnTo>
                <a:lnTo>
                  <a:pt x="282244" y="388543"/>
                </a:lnTo>
                <a:lnTo>
                  <a:pt x="281063" y="405898"/>
                </a:lnTo>
                <a:lnTo>
                  <a:pt x="277117" y="417145"/>
                </a:lnTo>
                <a:lnTo>
                  <a:pt x="269803" y="423214"/>
                </a:lnTo>
                <a:lnTo>
                  <a:pt x="258521" y="425030"/>
                </a:lnTo>
                <a:lnTo>
                  <a:pt x="297175" y="425030"/>
                </a:lnTo>
                <a:lnTo>
                  <a:pt x="298225" y="423165"/>
                </a:lnTo>
                <a:lnTo>
                  <a:pt x="301207" y="413751"/>
                </a:lnTo>
                <a:lnTo>
                  <a:pt x="302966" y="402268"/>
                </a:lnTo>
                <a:lnTo>
                  <a:pt x="303542" y="388531"/>
                </a:lnTo>
                <a:lnTo>
                  <a:pt x="302967" y="374755"/>
                </a:lnTo>
                <a:lnTo>
                  <a:pt x="301213" y="363150"/>
                </a:lnTo>
                <a:lnTo>
                  <a:pt x="298243" y="353535"/>
                </a:lnTo>
                <a:lnTo>
                  <a:pt x="296592" y="350481"/>
                </a:lnTo>
                <a:close/>
              </a:path>
              <a:path w="692150" h="445135">
                <a:moveTo>
                  <a:pt x="346367" y="332168"/>
                </a:moveTo>
                <a:lnTo>
                  <a:pt x="325577" y="332168"/>
                </a:lnTo>
                <a:lnTo>
                  <a:pt x="325577" y="407111"/>
                </a:lnTo>
                <a:lnTo>
                  <a:pt x="328039" y="423831"/>
                </a:lnTo>
                <a:lnTo>
                  <a:pt x="335538" y="435567"/>
                </a:lnTo>
                <a:lnTo>
                  <a:pt x="348246" y="442485"/>
                </a:lnTo>
                <a:lnTo>
                  <a:pt x="366331" y="444753"/>
                </a:lnTo>
                <a:lnTo>
                  <a:pt x="384658" y="442485"/>
                </a:lnTo>
                <a:lnTo>
                  <a:pt x="397527" y="435567"/>
                </a:lnTo>
                <a:lnTo>
                  <a:pt x="404760" y="424383"/>
                </a:lnTo>
                <a:lnTo>
                  <a:pt x="366344" y="424383"/>
                </a:lnTo>
                <a:lnTo>
                  <a:pt x="357398" y="423368"/>
                </a:lnTo>
                <a:lnTo>
                  <a:pt x="351178" y="420238"/>
                </a:lnTo>
                <a:lnTo>
                  <a:pt x="347547" y="414862"/>
                </a:lnTo>
                <a:lnTo>
                  <a:pt x="346367" y="407111"/>
                </a:lnTo>
                <a:lnTo>
                  <a:pt x="346367" y="332168"/>
                </a:lnTo>
                <a:close/>
              </a:path>
              <a:path w="692150" h="445135">
                <a:moveTo>
                  <a:pt x="407606" y="332168"/>
                </a:moveTo>
                <a:lnTo>
                  <a:pt x="386791" y="332168"/>
                </a:lnTo>
                <a:lnTo>
                  <a:pt x="386791" y="407111"/>
                </a:lnTo>
                <a:lnTo>
                  <a:pt x="385585" y="414862"/>
                </a:lnTo>
                <a:lnTo>
                  <a:pt x="381873" y="420238"/>
                </a:lnTo>
                <a:lnTo>
                  <a:pt x="375507" y="423368"/>
                </a:lnTo>
                <a:lnTo>
                  <a:pt x="366344" y="424383"/>
                </a:lnTo>
                <a:lnTo>
                  <a:pt x="404760" y="424383"/>
                </a:lnTo>
                <a:lnTo>
                  <a:pt x="405116" y="423831"/>
                </a:lnTo>
                <a:lnTo>
                  <a:pt x="407606" y="407111"/>
                </a:lnTo>
                <a:lnTo>
                  <a:pt x="407606" y="332168"/>
                </a:lnTo>
                <a:close/>
              </a:path>
              <a:path w="692150" h="445135">
                <a:moveTo>
                  <a:pt x="475449" y="332168"/>
                </a:moveTo>
                <a:lnTo>
                  <a:pt x="434822" y="332168"/>
                </a:lnTo>
                <a:lnTo>
                  <a:pt x="434822" y="443318"/>
                </a:lnTo>
                <a:lnTo>
                  <a:pt x="455485" y="443318"/>
                </a:lnTo>
                <a:lnTo>
                  <a:pt x="455485" y="410413"/>
                </a:lnTo>
                <a:lnTo>
                  <a:pt x="475449" y="410413"/>
                </a:lnTo>
                <a:lnTo>
                  <a:pt x="491775" y="407782"/>
                </a:lnTo>
                <a:lnTo>
                  <a:pt x="503720" y="400054"/>
                </a:lnTo>
                <a:lnTo>
                  <a:pt x="509336" y="390423"/>
                </a:lnTo>
                <a:lnTo>
                  <a:pt x="455485" y="390423"/>
                </a:lnTo>
                <a:lnTo>
                  <a:pt x="455485" y="352209"/>
                </a:lnTo>
                <a:lnTo>
                  <a:pt x="510275" y="352209"/>
                </a:lnTo>
                <a:lnTo>
                  <a:pt x="503977" y="341744"/>
                </a:lnTo>
                <a:lnTo>
                  <a:pt x="492065" y="334568"/>
                </a:lnTo>
                <a:lnTo>
                  <a:pt x="475449" y="332168"/>
                </a:lnTo>
                <a:close/>
              </a:path>
              <a:path w="692150" h="445135">
                <a:moveTo>
                  <a:pt x="510275" y="352209"/>
                </a:moveTo>
                <a:lnTo>
                  <a:pt x="487121" y="352209"/>
                </a:lnTo>
                <a:lnTo>
                  <a:pt x="492404" y="357784"/>
                </a:lnTo>
                <a:lnTo>
                  <a:pt x="492404" y="370293"/>
                </a:lnTo>
                <a:lnTo>
                  <a:pt x="491719" y="377312"/>
                </a:lnTo>
                <a:lnTo>
                  <a:pt x="489151" y="383801"/>
                </a:lnTo>
                <a:lnTo>
                  <a:pt x="483933" y="388569"/>
                </a:lnTo>
                <a:lnTo>
                  <a:pt x="475297" y="390423"/>
                </a:lnTo>
                <a:lnTo>
                  <a:pt x="509336" y="390423"/>
                </a:lnTo>
                <a:lnTo>
                  <a:pt x="511054" y="387476"/>
                </a:lnTo>
                <a:lnTo>
                  <a:pt x="513549" y="370293"/>
                </a:lnTo>
                <a:lnTo>
                  <a:pt x="511150" y="353664"/>
                </a:lnTo>
                <a:lnTo>
                  <a:pt x="510275" y="352209"/>
                </a:lnTo>
                <a:close/>
              </a:path>
            </a:pathLst>
          </a:custGeom>
          <a:solidFill>
            <a:srgbClr val="E85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06274" y="520764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45923" y="0"/>
                </a:moveTo>
                <a:lnTo>
                  <a:pt x="0" y="145923"/>
                </a:lnTo>
                <a:lnTo>
                  <a:pt x="28143" y="174066"/>
                </a:lnTo>
                <a:lnTo>
                  <a:pt x="174066" y="28143"/>
                </a:lnTo>
                <a:lnTo>
                  <a:pt x="145923" y="0"/>
                </a:lnTo>
                <a:close/>
              </a:path>
            </a:pathLst>
          </a:custGeom>
          <a:solidFill>
            <a:srgbClr val="E85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13993" y="448657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D70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06172" y="448657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D70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95233" y="448657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D70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84299" y="448657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17"/>
                </a:lnTo>
              </a:path>
            </a:pathLst>
          </a:custGeom>
          <a:ln w="63017">
            <a:solidFill>
              <a:srgbClr val="D70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82485" y="4343407"/>
            <a:ext cx="255270" cy="311785"/>
          </a:xfrm>
          <a:custGeom>
            <a:avLst/>
            <a:gdLst/>
            <a:ahLst/>
            <a:cxnLst/>
            <a:rect l="l" t="t" r="r" b="b"/>
            <a:pathLst>
              <a:path w="255270" h="311785">
                <a:moveTo>
                  <a:pt x="204419" y="293649"/>
                </a:moveTo>
                <a:lnTo>
                  <a:pt x="50774" y="293649"/>
                </a:lnTo>
                <a:lnTo>
                  <a:pt x="50774" y="311226"/>
                </a:lnTo>
                <a:lnTo>
                  <a:pt x="204419" y="311226"/>
                </a:lnTo>
                <a:lnTo>
                  <a:pt x="204419" y="293649"/>
                </a:lnTo>
                <a:close/>
              </a:path>
              <a:path w="255270" h="311785">
                <a:moveTo>
                  <a:pt x="152463" y="14935"/>
                </a:moveTo>
                <a:lnTo>
                  <a:pt x="102704" y="14935"/>
                </a:lnTo>
                <a:lnTo>
                  <a:pt x="102704" y="244665"/>
                </a:lnTo>
                <a:lnTo>
                  <a:pt x="102174" y="258395"/>
                </a:lnTo>
                <a:lnTo>
                  <a:pt x="77034" y="291959"/>
                </a:lnTo>
                <a:lnTo>
                  <a:pt x="59270" y="293649"/>
                </a:lnTo>
                <a:lnTo>
                  <a:pt x="195922" y="293649"/>
                </a:lnTo>
                <a:lnTo>
                  <a:pt x="157328" y="277946"/>
                </a:lnTo>
                <a:lnTo>
                  <a:pt x="152463" y="244665"/>
                </a:lnTo>
                <a:lnTo>
                  <a:pt x="152463" y="14935"/>
                </a:lnTo>
                <a:close/>
              </a:path>
              <a:path w="255270" h="311785">
                <a:moveTo>
                  <a:pt x="252082" y="0"/>
                </a:moveTo>
                <a:lnTo>
                  <a:pt x="3111" y="0"/>
                </a:lnTo>
                <a:lnTo>
                  <a:pt x="0" y="109816"/>
                </a:lnTo>
                <a:lnTo>
                  <a:pt x="16510" y="112674"/>
                </a:lnTo>
                <a:lnTo>
                  <a:pt x="19831" y="89969"/>
                </a:lnTo>
                <a:lnTo>
                  <a:pt x="25187" y="70392"/>
                </a:lnTo>
                <a:lnTo>
                  <a:pt x="54011" y="29799"/>
                </a:lnTo>
                <a:lnTo>
                  <a:pt x="102704" y="14935"/>
                </a:lnTo>
                <a:lnTo>
                  <a:pt x="252505" y="14935"/>
                </a:lnTo>
                <a:lnTo>
                  <a:pt x="252082" y="0"/>
                </a:lnTo>
                <a:close/>
              </a:path>
              <a:path w="255270" h="311785">
                <a:moveTo>
                  <a:pt x="252505" y="14935"/>
                </a:moveTo>
                <a:lnTo>
                  <a:pt x="152463" y="14935"/>
                </a:lnTo>
                <a:lnTo>
                  <a:pt x="170830" y="16954"/>
                </a:lnTo>
                <a:lnTo>
                  <a:pt x="187064" y="21909"/>
                </a:lnTo>
                <a:lnTo>
                  <a:pt x="222622" y="53945"/>
                </a:lnTo>
                <a:lnTo>
                  <a:pt x="235362" y="89969"/>
                </a:lnTo>
                <a:lnTo>
                  <a:pt x="238683" y="112674"/>
                </a:lnTo>
                <a:lnTo>
                  <a:pt x="255193" y="109816"/>
                </a:lnTo>
                <a:lnTo>
                  <a:pt x="252505" y="14935"/>
                </a:lnTo>
                <a:close/>
              </a:path>
            </a:pathLst>
          </a:custGeom>
          <a:solidFill>
            <a:srgbClr val="D70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00002" y="4410044"/>
            <a:ext cx="89535" cy="178435"/>
          </a:xfrm>
          <a:custGeom>
            <a:avLst/>
            <a:gdLst/>
            <a:ahLst/>
            <a:cxnLst/>
            <a:rect l="l" t="t" r="r" b="b"/>
            <a:pathLst>
              <a:path w="89535" h="178435">
                <a:moveTo>
                  <a:pt x="86804" y="0"/>
                </a:moveTo>
                <a:lnTo>
                  <a:pt x="2400" y="0"/>
                </a:lnTo>
                <a:lnTo>
                  <a:pt x="0" y="2336"/>
                </a:lnTo>
                <a:lnTo>
                  <a:pt x="228" y="172237"/>
                </a:lnTo>
                <a:lnTo>
                  <a:pt x="292" y="175933"/>
                </a:lnTo>
                <a:lnTo>
                  <a:pt x="2616" y="178257"/>
                </a:lnTo>
                <a:lnTo>
                  <a:pt x="86994" y="178257"/>
                </a:lnTo>
                <a:lnTo>
                  <a:pt x="89357" y="175933"/>
                </a:lnTo>
                <a:lnTo>
                  <a:pt x="89141" y="2336"/>
                </a:lnTo>
                <a:lnTo>
                  <a:pt x="86804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30783" y="4410048"/>
            <a:ext cx="347980" cy="178435"/>
          </a:xfrm>
          <a:custGeom>
            <a:avLst/>
            <a:gdLst/>
            <a:ahLst/>
            <a:cxnLst/>
            <a:rect l="l" t="t" r="r" b="b"/>
            <a:pathLst>
              <a:path w="347979" h="178435">
                <a:moveTo>
                  <a:pt x="268287" y="0"/>
                </a:moveTo>
                <a:lnTo>
                  <a:pt x="88976" y="0"/>
                </a:lnTo>
                <a:lnTo>
                  <a:pt x="54281" y="6998"/>
                </a:lnTo>
                <a:lnTo>
                  <a:pt x="25981" y="26088"/>
                </a:lnTo>
                <a:lnTo>
                  <a:pt x="6933" y="54413"/>
                </a:lnTo>
                <a:lnTo>
                  <a:pt x="0" y="89115"/>
                </a:lnTo>
                <a:lnTo>
                  <a:pt x="7016" y="123811"/>
                </a:lnTo>
                <a:lnTo>
                  <a:pt x="26146" y="152146"/>
                </a:lnTo>
                <a:lnTo>
                  <a:pt x="54510" y="171251"/>
                </a:lnTo>
                <a:lnTo>
                  <a:pt x="89230" y="178257"/>
                </a:lnTo>
                <a:lnTo>
                  <a:pt x="345097" y="178257"/>
                </a:lnTo>
                <a:lnTo>
                  <a:pt x="347433" y="175920"/>
                </a:lnTo>
                <a:lnTo>
                  <a:pt x="347415" y="155968"/>
                </a:lnTo>
                <a:lnTo>
                  <a:pt x="153454" y="155968"/>
                </a:lnTo>
                <a:lnTo>
                  <a:pt x="150774" y="155816"/>
                </a:lnTo>
                <a:lnTo>
                  <a:pt x="136055" y="152895"/>
                </a:lnTo>
                <a:lnTo>
                  <a:pt x="135394" y="152730"/>
                </a:lnTo>
                <a:lnTo>
                  <a:pt x="134912" y="152552"/>
                </a:lnTo>
                <a:lnTo>
                  <a:pt x="133375" y="152069"/>
                </a:lnTo>
                <a:lnTo>
                  <a:pt x="133019" y="151904"/>
                </a:lnTo>
                <a:lnTo>
                  <a:pt x="132740" y="151815"/>
                </a:lnTo>
                <a:lnTo>
                  <a:pt x="132397" y="151650"/>
                </a:lnTo>
                <a:lnTo>
                  <a:pt x="131610" y="151384"/>
                </a:lnTo>
                <a:lnTo>
                  <a:pt x="131317" y="151231"/>
                </a:lnTo>
                <a:lnTo>
                  <a:pt x="130949" y="151117"/>
                </a:lnTo>
                <a:lnTo>
                  <a:pt x="130187" y="150812"/>
                </a:lnTo>
                <a:lnTo>
                  <a:pt x="129870" y="150634"/>
                </a:lnTo>
                <a:lnTo>
                  <a:pt x="129552" y="150571"/>
                </a:lnTo>
                <a:lnTo>
                  <a:pt x="128828" y="150177"/>
                </a:lnTo>
                <a:lnTo>
                  <a:pt x="128422" y="150050"/>
                </a:lnTo>
                <a:lnTo>
                  <a:pt x="128104" y="149885"/>
                </a:lnTo>
                <a:lnTo>
                  <a:pt x="127317" y="149529"/>
                </a:lnTo>
                <a:lnTo>
                  <a:pt x="127101" y="149377"/>
                </a:lnTo>
                <a:lnTo>
                  <a:pt x="126720" y="149199"/>
                </a:lnTo>
                <a:lnTo>
                  <a:pt x="126149" y="148983"/>
                </a:lnTo>
                <a:lnTo>
                  <a:pt x="125895" y="148793"/>
                </a:lnTo>
                <a:lnTo>
                  <a:pt x="125590" y="148704"/>
                </a:lnTo>
                <a:lnTo>
                  <a:pt x="125298" y="148577"/>
                </a:lnTo>
                <a:lnTo>
                  <a:pt x="124764" y="148221"/>
                </a:lnTo>
                <a:lnTo>
                  <a:pt x="123939" y="147853"/>
                </a:lnTo>
                <a:lnTo>
                  <a:pt x="123253" y="147358"/>
                </a:lnTo>
                <a:lnTo>
                  <a:pt x="122897" y="147205"/>
                </a:lnTo>
                <a:lnTo>
                  <a:pt x="122237" y="146875"/>
                </a:lnTo>
                <a:lnTo>
                  <a:pt x="120726" y="145961"/>
                </a:lnTo>
                <a:lnTo>
                  <a:pt x="119341" y="145008"/>
                </a:lnTo>
                <a:lnTo>
                  <a:pt x="117855" y="144018"/>
                </a:lnTo>
                <a:lnTo>
                  <a:pt x="117411" y="143751"/>
                </a:lnTo>
                <a:lnTo>
                  <a:pt x="116687" y="143230"/>
                </a:lnTo>
                <a:lnTo>
                  <a:pt x="116154" y="142798"/>
                </a:lnTo>
                <a:lnTo>
                  <a:pt x="115531" y="142341"/>
                </a:lnTo>
                <a:lnTo>
                  <a:pt x="114960" y="141833"/>
                </a:lnTo>
                <a:lnTo>
                  <a:pt x="114325" y="141325"/>
                </a:lnTo>
                <a:lnTo>
                  <a:pt x="113728" y="140906"/>
                </a:lnTo>
                <a:lnTo>
                  <a:pt x="113131" y="140398"/>
                </a:lnTo>
                <a:lnTo>
                  <a:pt x="112471" y="139890"/>
                </a:lnTo>
                <a:lnTo>
                  <a:pt x="111963" y="139357"/>
                </a:lnTo>
                <a:lnTo>
                  <a:pt x="109562" y="137236"/>
                </a:lnTo>
                <a:lnTo>
                  <a:pt x="109156" y="136791"/>
                </a:lnTo>
                <a:lnTo>
                  <a:pt x="108521" y="136194"/>
                </a:lnTo>
                <a:lnTo>
                  <a:pt x="108051" y="135661"/>
                </a:lnTo>
                <a:lnTo>
                  <a:pt x="107480" y="135115"/>
                </a:lnTo>
                <a:lnTo>
                  <a:pt x="106857" y="134454"/>
                </a:lnTo>
                <a:lnTo>
                  <a:pt x="106451" y="133972"/>
                </a:lnTo>
                <a:lnTo>
                  <a:pt x="105905" y="133426"/>
                </a:lnTo>
                <a:lnTo>
                  <a:pt x="105181" y="132549"/>
                </a:lnTo>
                <a:lnTo>
                  <a:pt x="104927" y="132207"/>
                </a:lnTo>
                <a:lnTo>
                  <a:pt x="104647" y="131953"/>
                </a:lnTo>
                <a:lnTo>
                  <a:pt x="104419" y="131597"/>
                </a:lnTo>
                <a:lnTo>
                  <a:pt x="103695" y="130822"/>
                </a:lnTo>
                <a:lnTo>
                  <a:pt x="103454" y="130416"/>
                </a:lnTo>
                <a:lnTo>
                  <a:pt x="103225" y="130200"/>
                </a:lnTo>
                <a:lnTo>
                  <a:pt x="102984" y="129857"/>
                </a:lnTo>
                <a:lnTo>
                  <a:pt x="102438" y="129197"/>
                </a:lnTo>
                <a:lnTo>
                  <a:pt x="101561" y="127965"/>
                </a:lnTo>
                <a:lnTo>
                  <a:pt x="101244" y="127330"/>
                </a:lnTo>
                <a:lnTo>
                  <a:pt x="100609" y="126631"/>
                </a:lnTo>
                <a:lnTo>
                  <a:pt x="99860" y="125336"/>
                </a:lnTo>
                <a:lnTo>
                  <a:pt x="99440" y="124764"/>
                </a:lnTo>
                <a:lnTo>
                  <a:pt x="98945" y="124040"/>
                </a:lnTo>
                <a:lnTo>
                  <a:pt x="98564" y="123418"/>
                </a:lnTo>
                <a:lnTo>
                  <a:pt x="98437" y="123164"/>
                </a:lnTo>
                <a:lnTo>
                  <a:pt x="98285" y="122986"/>
                </a:lnTo>
                <a:lnTo>
                  <a:pt x="98158" y="122707"/>
                </a:lnTo>
                <a:lnTo>
                  <a:pt x="97777" y="122072"/>
                </a:lnTo>
                <a:lnTo>
                  <a:pt x="97421" y="121310"/>
                </a:lnTo>
                <a:lnTo>
                  <a:pt x="96862" y="120434"/>
                </a:lnTo>
                <a:lnTo>
                  <a:pt x="96164" y="119087"/>
                </a:lnTo>
                <a:lnTo>
                  <a:pt x="96100" y="118770"/>
                </a:lnTo>
                <a:lnTo>
                  <a:pt x="95910" y="118452"/>
                </a:lnTo>
                <a:lnTo>
                  <a:pt x="95656" y="117919"/>
                </a:lnTo>
                <a:lnTo>
                  <a:pt x="95465" y="117665"/>
                </a:lnTo>
                <a:lnTo>
                  <a:pt x="95249" y="117081"/>
                </a:lnTo>
                <a:lnTo>
                  <a:pt x="94589" y="115697"/>
                </a:lnTo>
                <a:lnTo>
                  <a:pt x="94310" y="115062"/>
                </a:lnTo>
                <a:lnTo>
                  <a:pt x="94246" y="114642"/>
                </a:lnTo>
                <a:lnTo>
                  <a:pt x="94056" y="114350"/>
                </a:lnTo>
                <a:lnTo>
                  <a:pt x="93738" y="113588"/>
                </a:lnTo>
                <a:lnTo>
                  <a:pt x="93548" y="113207"/>
                </a:lnTo>
                <a:lnTo>
                  <a:pt x="93484" y="112750"/>
                </a:lnTo>
                <a:lnTo>
                  <a:pt x="93205" y="112077"/>
                </a:lnTo>
                <a:lnTo>
                  <a:pt x="92951" y="111607"/>
                </a:lnTo>
                <a:lnTo>
                  <a:pt x="92735" y="111099"/>
                </a:lnTo>
                <a:lnTo>
                  <a:pt x="92570" y="110578"/>
                </a:lnTo>
                <a:lnTo>
                  <a:pt x="92316" y="109499"/>
                </a:lnTo>
                <a:lnTo>
                  <a:pt x="92100" y="109093"/>
                </a:lnTo>
                <a:lnTo>
                  <a:pt x="91998" y="108483"/>
                </a:lnTo>
                <a:lnTo>
                  <a:pt x="91846" y="108242"/>
                </a:lnTo>
                <a:lnTo>
                  <a:pt x="91846" y="107899"/>
                </a:lnTo>
                <a:lnTo>
                  <a:pt x="91655" y="107518"/>
                </a:lnTo>
                <a:lnTo>
                  <a:pt x="91503" y="106984"/>
                </a:lnTo>
                <a:lnTo>
                  <a:pt x="91274" y="106019"/>
                </a:lnTo>
                <a:lnTo>
                  <a:pt x="91058" y="105359"/>
                </a:lnTo>
                <a:lnTo>
                  <a:pt x="90906" y="104432"/>
                </a:lnTo>
                <a:lnTo>
                  <a:pt x="90589" y="103238"/>
                </a:lnTo>
                <a:lnTo>
                  <a:pt x="90360" y="101917"/>
                </a:lnTo>
                <a:lnTo>
                  <a:pt x="90169" y="101244"/>
                </a:lnTo>
                <a:lnTo>
                  <a:pt x="89992" y="99987"/>
                </a:lnTo>
                <a:lnTo>
                  <a:pt x="89674" y="98120"/>
                </a:lnTo>
                <a:lnTo>
                  <a:pt x="89674" y="97332"/>
                </a:lnTo>
                <a:lnTo>
                  <a:pt x="89509" y="96507"/>
                </a:lnTo>
                <a:lnTo>
                  <a:pt x="89382" y="95110"/>
                </a:lnTo>
                <a:lnTo>
                  <a:pt x="89230" y="84480"/>
                </a:lnTo>
                <a:lnTo>
                  <a:pt x="89382" y="83159"/>
                </a:lnTo>
                <a:lnTo>
                  <a:pt x="89509" y="81191"/>
                </a:lnTo>
                <a:lnTo>
                  <a:pt x="89801" y="79273"/>
                </a:lnTo>
                <a:lnTo>
                  <a:pt x="89890" y="78536"/>
                </a:lnTo>
                <a:lnTo>
                  <a:pt x="90081" y="77609"/>
                </a:lnTo>
                <a:lnTo>
                  <a:pt x="90360" y="75819"/>
                </a:lnTo>
                <a:lnTo>
                  <a:pt x="90525" y="75057"/>
                </a:lnTo>
                <a:lnTo>
                  <a:pt x="90652" y="74764"/>
                </a:lnTo>
                <a:lnTo>
                  <a:pt x="90677" y="74472"/>
                </a:lnTo>
                <a:lnTo>
                  <a:pt x="90868" y="73787"/>
                </a:lnTo>
                <a:lnTo>
                  <a:pt x="90906" y="73482"/>
                </a:lnTo>
                <a:lnTo>
                  <a:pt x="91058" y="72936"/>
                </a:lnTo>
                <a:lnTo>
                  <a:pt x="91274" y="71920"/>
                </a:lnTo>
                <a:lnTo>
                  <a:pt x="91655" y="70675"/>
                </a:lnTo>
                <a:lnTo>
                  <a:pt x="91846" y="69773"/>
                </a:lnTo>
                <a:lnTo>
                  <a:pt x="92062" y="69151"/>
                </a:lnTo>
                <a:lnTo>
                  <a:pt x="92290" y="68808"/>
                </a:lnTo>
                <a:lnTo>
                  <a:pt x="92316" y="68427"/>
                </a:lnTo>
                <a:lnTo>
                  <a:pt x="92481" y="68072"/>
                </a:lnTo>
                <a:lnTo>
                  <a:pt x="92532" y="67665"/>
                </a:lnTo>
                <a:lnTo>
                  <a:pt x="92735" y="67157"/>
                </a:lnTo>
                <a:lnTo>
                  <a:pt x="93103" y="66052"/>
                </a:lnTo>
                <a:lnTo>
                  <a:pt x="93230" y="65760"/>
                </a:lnTo>
                <a:lnTo>
                  <a:pt x="93332" y="65366"/>
                </a:lnTo>
                <a:lnTo>
                  <a:pt x="93700" y="64668"/>
                </a:lnTo>
                <a:lnTo>
                  <a:pt x="93954" y="63881"/>
                </a:lnTo>
                <a:lnTo>
                  <a:pt x="94183" y="63538"/>
                </a:lnTo>
                <a:lnTo>
                  <a:pt x="94310" y="63220"/>
                </a:lnTo>
                <a:lnTo>
                  <a:pt x="94424" y="62598"/>
                </a:lnTo>
                <a:lnTo>
                  <a:pt x="94907" y="61785"/>
                </a:lnTo>
                <a:lnTo>
                  <a:pt x="95161" y="61188"/>
                </a:lnTo>
                <a:lnTo>
                  <a:pt x="95338" y="60858"/>
                </a:lnTo>
                <a:lnTo>
                  <a:pt x="95542" y="60325"/>
                </a:lnTo>
                <a:lnTo>
                  <a:pt x="95821" y="59728"/>
                </a:lnTo>
                <a:lnTo>
                  <a:pt x="96011" y="59461"/>
                </a:lnTo>
                <a:lnTo>
                  <a:pt x="96202" y="58902"/>
                </a:lnTo>
                <a:lnTo>
                  <a:pt x="97332" y="56921"/>
                </a:lnTo>
                <a:lnTo>
                  <a:pt x="97713" y="56172"/>
                </a:lnTo>
                <a:lnTo>
                  <a:pt x="98120" y="55549"/>
                </a:lnTo>
                <a:lnTo>
                  <a:pt x="98463" y="54838"/>
                </a:lnTo>
                <a:lnTo>
                  <a:pt x="98907" y="54216"/>
                </a:lnTo>
                <a:lnTo>
                  <a:pt x="99313" y="53530"/>
                </a:lnTo>
                <a:lnTo>
                  <a:pt x="99733" y="52882"/>
                </a:lnTo>
                <a:lnTo>
                  <a:pt x="100114" y="52222"/>
                </a:lnTo>
                <a:lnTo>
                  <a:pt x="100583" y="51574"/>
                </a:lnTo>
                <a:lnTo>
                  <a:pt x="101028" y="50901"/>
                </a:lnTo>
                <a:lnTo>
                  <a:pt x="101460" y="50317"/>
                </a:lnTo>
                <a:lnTo>
                  <a:pt x="101930" y="49606"/>
                </a:lnTo>
                <a:lnTo>
                  <a:pt x="102438" y="49060"/>
                </a:lnTo>
                <a:lnTo>
                  <a:pt x="102730" y="48488"/>
                </a:lnTo>
                <a:lnTo>
                  <a:pt x="104178" y="46723"/>
                </a:lnTo>
                <a:lnTo>
                  <a:pt x="105244" y="45529"/>
                </a:lnTo>
                <a:lnTo>
                  <a:pt x="105435" y="45237"/>
                </a:lnTo>
                <a:lnTo>
                  <a:pt x="105752" y="44958"/>
                </a:lnTo>
                <a:lnTo>
                  <a:pt x="105905" y="44665"/>
                </a:lnTo>
                <a:lnTo>
                  <a:pt x="106222" y="44348"/>
                </a:lnTo>
                <a:lnTo>
                  <a:pt x="106540" y="44107"/>
                </a:lnTo>
                <a:lnTo>
                  <a:pt x="106692" y="43853"/>
                </a:lnTo>
                <a:lnTo>
                  <a:pt x="106946" y="43649"/>
                </a:lnTo>
                <a:lnTo>
                  <a:pt x="107391" y="43218"/>
                </a:lnTo>
                <a:lnTo>
                  <a:pt x="107772" y="42722"/>
                </a:lnTo>
                <a:lnTo>
                  <a:pt x="108051" y="42456"/>
                </a:lnTo>
                <a:lnTo>
                  <a:pt x="108330" y="42100"/>
                </a:lnTo>
                <a:lnTo>
                  <a:pt x="108648" y="41871"/>
                </a:lnTo>
                <a:lnTo>
                  <a:pt x="109067" y="41402"/>
                </a:lnTo>
                <a:lnTo>
                  <a:pt x="109473" y="41046"/>
                </a:lnTo>
                <a:lnTo>
                  <a:pt x="110197" y="40259"/>
                </a:lnTo>
                <a:lnTo>
                  <a:pt x="110858" y="39751"/>
                </a:lnTo>
                <a:lnTo>
                  <a:pt x="111137" y="39484"/>
                </a:lnTo>
                <a:lnTo>
                  <a:pt x="111429" y="39243"/>
                </a:lnTo>
                <a:lnTo>
                  <a:pt x="111963" y="38709"/>
                </a:lnTo>
                <a:lnTo>
                  <a:pt x="112153" y="38468"/>
                </a:lnTo>
                <a:lnTo>
                  <a:pt x="112560" y="38252"/>
                </a:lnTo>
                <a:lnTo>
                  <a:pt x="113385" y="37528"/>
                </a:lnTo>
                <a:lnTo>
                  <a:pt x="113728" y="37261"/>
                </a:lnTo>
                <a:lnTo>
                  <a:pt x="114020" y="37071"/>
                </a:lnTo>
                <a:lnTo>
                  <a:pt x="114325" y="36804"/>
                </a:lnTo>
                <a:lnTo>
                  <a:pt x="114553" y="36563"/>
                </a:lnTo>
                <a:lnTo>
                  <a:pt x="115150" y="36156"/>
                </a:lnTo>
                <a:lnTo>
                  <a:pt x="115430" y="35890"/>
                </a:lnTo>
                <a:lnTo>
                  <a:pt x="120662" y="32042"/>
                </a:lnTo>
                <a:lnTo>
                  <a:pt x="125399" y="29337"/>
                </a:lnTo>
                <a:lnTo>
                  <a:pt x="130530" y="27254"/>
                </a:lnTo>
                <a:lnTo>
                  <a:pt x="136207" y="24892"/>
                </a:lnTo>
                <a:lnTo>
                  <a:pt x="142163" y="23368"/>
                </a:lnTo>
                <a:lnTo>
                  <a:pt x="148450" y="22694"/>
                </a:lnTo>
                <a:lnTo>
                  <a:pt x="153263" y="22237"/>
                </a:lnTo>
                <a:lnTo>
                  <a:pt x="258692" y="22237"/>
                </a:lnTo>
                <a:lnTo>
                  <a:pt x="260502" y="21170"/>
                </a:lnTo>
                <a:lnTo>
                  <a:pt x="261391" y="19596"/>
                </a:lnTo>
                <a:lnTo>
                  <a:pt x="267855" y="8458"/>
                </a:lnTo>
                <a:lnTo>
                  <a:pt x="269811" y="5232"/>
                </a:lnTo>
                <a:lnTo>
                  <a:pt x="268287" y="0"/>
                </a:lnTo>
                <a:close/>
              </a:path>
              <a:path w="347979" h="178435">
                <a:moveTo>
                  <a:pt x="344944" y="78193"/>
                </a:moveTo>
                <a:lnTo>
                  <a:pt x="260502" y="78193"/>
                </a:lnTo>
                <a:lnTo>
                  <a:pt x="258229" y="80632"/>
                </a:lnTo>
                <a:lnTo>
                  <a:pt x="258330" y="155968"/>
                </a:lnTo>
                <a:lnTo>
                  <a:pt x="347415" y="155968"/>
                </a:lnTo>
                <a:lnTo>
                  <a:pt x="347344" y="80632"/>
                </a:lnTo>
                <a:lnTo>
                  <a:pt x="344944" y="78193"/>
                </a:lnTo>
                <a:close/>
              </a:path>
              <a:path w="347979" h="178435">
                <a:moveTo>
                  <a:pt x="258692" y="22237"/>
                </a:moveTo>
                <a:lnTo>
                  <a:pt x="153263" y="22237"/>
                </a:lnTo>
                <a:lnTo>
                  <a:pt x="258584" y="22301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19478" y="4410044"/>
            <a:ext cx="89535" cy="178435"/>
          </a:xfrm>
          <a:custGeom>
            <a:avLst/>
            <a:gdLst/>
            <a:ahLst/>
            <a:cxnLst/>
            <a:rect l="l" t="t" r="r" b="b"/>
            <a:pathLst>
              <a:path w="89535" h="178435">
                <a:moveTo>
                  <a:pt x="86766" y="0"/>
                </a:moveTo>
                <a:lnTo>
                  <a:pt x="2362" y="0"/>
                </a:lnTo>
                <a:lnTo>
                  <a:pt x="0" y="2336"/>
                </a:lnTo>
                <a:lnTo>
                  <a:pt x="279" y="172237"/>
                </a:lnTo>
                <a:lnTo>
                  <a:pt x="241" y="175933"/>
                </a:lnTo>
                <a:lnTo>
                  <a:pt x="2616" y="178257"/>
                </a:lnTo>
                <a:lnTo>
                  <a:pt x="86994" y="178257"/>
                </a:lnTo>
                <a:lnTo>
                  <a:pt x="89357" y="175933"/>
                </a:lnTo>
                <a:lnTo>
                  <a:pt x="89319" y="172237"/>
                </a:lnTo>
                <a:lnTo>
                  <a:pt x="89065" y="5880"/>
                </a:lnTo>
                <a:lnTo>
                  <a:pt x="89128" y="2336"/>
                </a:lnTo>
                <a:lnTo>
                  <a:pt x="86766" y="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55003" y="4410039"/>
            <a:ext cx="344805" cy="178435"/>
          </a:xfrm>
          <a:custGeom>
            <a:avLst/>
            <a:gdLst/>
            <a:ahLst/>
            <a:cxnLst/>
            <a:rect l="l" t="t" r="r" b="b"/>
            <a:pathLst>
              <a:path w="344804" h="178435">
                <a:moveTo>
                  <a:pt x="255155" y="0"/>
                </a:moveTo>
                <a:lnTo>
                  <a:pt x="2336" y="0"/>
                </a:lnTo>
                <a:lnTo>
                  <a:pt x="0" y="2336"/>
                </a:lnTo>
                <a:lnTo>
                  <a:pt x="127" y="117182"/>
                </a:lnTo>
                <a:lnTo>
                  <a:pt x="253" y="175869"/>
                </a:lnTo>
                <a:lnTo>
                  <a:pt x="2654" y="178269"/>
                </a:lnTo>
                <a:lnTo>
                  <a:pt x="255346" y="178269"/>
                </a:lnTo>
                <a:lnTo>
                  <a:pt x="290045" y="171263"/>
                </a:lnTo>
                <a:lnTo>
                  <a:pt x="312546" y="156083"/>
                </a:lnTo>
                <a:lnTo>
                  <a:pt x="89458" y="156083"/>
                </a:lnTo>
                <a:lnTo>
                  <a:pt x="89242" y="22250"/>
                </a:lnTo>
                <a:lnTo>
                  <a:pt x="312514" y="22250"/>
                </a:lnTo>
                <a:lnTo>
                  <a:pt x="289849" y="6998"/>
                </a:lnTo>
                <a:lnTo>
                  <a:pt x="255155" y="0"/>
                </a:lnTo>
                <a:close/>
              </a:path>
              <a:path w="344804" h="178435">
                <a:moveTo>
                  <a:pt x="89458" y="155981"/>
                </a:moveTo>
                <a:close/>
              </a:path>
              <a:path w="344804" h="178435">
                <a:moveTo>
                  <a:pt x="312514" y="22250"/>
                </a:moveTo>
                <a:lnTo>
                  <a:pt x="191109" y="22250"/>
                </a:lnTo>
                <a:lnTo>
                  <a:pt x="196100" y="22707"/>
                </a:lnTo>
                <a:lnTo>
                  <a:pt x="197319" y="22872"/>
                </a:lnTo>
                <a:lnTo>
                  <a:pt x="200761" y="23393"/>
                </a:lnTo>
                <a:lnTo>
                  <a:pt x="203377" y="23926"/>
                </a:lnTo>
                <a:lnTo>
                  <a:pt x="206273" y="24650"/>
                </a:lnTo>
                <a:lnTo>
                  <a:pt x="206463" y="24765"/>
                </a:lnTo>
                <a:lnTo>
                  <a:pt x="207162" y="24955"/>
                </a:lnTo>
                <a:lnTo>
                  <a:pt x="207568" y="25095"/>
                </a:lnTo>
                <a:lnTo>
                  <a:pt x="208013" y="25171"/>
                </a:lnTo>
                <a:lnTo>
                  <a:pt x="208267" y="25336"/>
                </a:lnTo>
                <a:lnTo>
                  <a:pt x="209499" y="25679"/>
                </a:lnTo>
                <a:lnTo>
                  <a:pt x="210096" y="25869"/>
                </a:lnTo>
                <a:lnTo>
                  <a:pt x="210946" y="26250"/>
                </a:lnTo>
                <a:lnTo>
                  <a:pt x="211581" y="26416"/>
                </a:lnTo>
                <a:lnTo>
                  <a:pt x="213245" y="27101"/>
                </a:lnTo>
                <a:lnTo>
                  <a:pt x="213944" y="27343"/>
                </a:lnTo>
                <a:lnTo>
                  <a:pt x="215391" y="27940"/>
                </a:lnTo>
                <a:lnTo>
                  <a:pt x="215607" y="28092"/>
                </a:lnTo>
                <a:lnTo>
                  <a:pt x="215899" y="28194"/>
                </a:lnTo>
                <a:lnTo>
                  <a:pt x="216776" y="28663"/>
                </a:lnTo>
                <a:lnTo>
                  <a:pt x="217055" y="28752"/>
                </a:lnTo>
                <a:lnTo>
                  <a:pt x="217347" y="28905"/>
                </a:lnTo>
                <a:lnTo>
                  <a:pt x="217601" y="28994"/>
                </a:lnTo>
                <a:lnTo>
                  <a:pt x="218135" y="29260"/>
                </a:lnTo>
                <a:lnTo>
                  <a:pt x="219519" y="30010"/>
                </a:lnTo>
                <a:lnTo>
                  <a:pt x="219836" y="30149"/>
                </a:lnTo>
                <a:lnTo>
                  <a:pt x="220090" y="30289"/>
                </a:lnTo>
                <a:lnTo>
                  <a:pt x="220281" y="30467"/>
                </a:lnTo>
                <a:lnTo>
                  <a:pt x="220941" y="30746"/>
                </a:lnTo>
                <a:lnTo>
                  <a:pt x="221754" y="31242"/>
                </a:lnTo>
                <a:lnTo>
                  <a:pt x="222300" y="31508"/>
                </a:lnTo>
                <a:lnTo>
                  <a:pt x="223431" y="32258"/>
                </a:lnTo>
                <a:lnTo>
                  <a:pt x="224027" y="32613"/>
                </a:lnTo>
                <a:lnTo>
                  <a:pt x="224497" y="32931"/>
                </a:lnTo>
                <a:lnTo>
                  <a:pt x="225005" y="33223"/>
                </a:lnTo>
                <a:lnTo>
                  <a:pt x="225196" y="33375"/>
                </a:lnTo>
                <a:lnTo>
                  <a:pt x="225767" y="33667"/>
                </a:lnTo>
                <a:lnTo>
                  <a:pt x="226148" y="33972"/>
                </a:lnTo>
                <a:lnTo>
                  <a:pt x="226898" y="34493"/>
                </a:lnTo>
                <a:lnTo>
                  <a:pt x="227533" y="34975"/>
                </a:lnTo>
                <a:lnTo>
                  <a:pt x="228168" y="35496"/>
                </a:lnTo>
                <a:lnTo>
                  <a:pt x="228790" y="35966"/>
                </a:lnTo>
                <a:lnTo>
                  <a:pt x="229361" y="36360"/>
                </a:lnTo>
                <a:lnTo>
                  <a:pt x="230682" y="37363"/>
                </a:lnTo>
                <a:lnTo>
                  <a:pt x="231190" y="37833"/>
                </a:lnTo>
                <a:lnTo>
                  <a:pt x="231470" y="37998"/>
                </a:lnTo>
                <a:lnTo>
                  <a:pt x="231597" y="38176"/>
                </a:lnTo>
                <a:lnTo>
                  <a:pt x="231787" y="38354"/>
                </a:lnTo>
                <a:lnTo>
                  <a:pt x="232422" y="38823"/>
                </a:lnTo>
                <a:lnTo>
                  <a:pt x="233578" y="39865"/>
                </a:lnTo>
                <a:lnTo>
                  <a:pt x="235292" y="41579"/>
                </a:lnTo>
                <a:lnTo>
                  <a:pt x="236397" y="42608"/>
                </a:lnTo>
                <a:lnTo>
                  <a:pt x="236931" y="43167"/>
                </a:lnTo>
                <a:lnTo>
                  <a:pt x="238975" y="45466"/>
                </a:lnTo>
                <a:lnTo>
                  <a:pt x="240271" y="47002"/>
                </a:lnTo>
                <a:lnTo>
                  <a:pt x="240550" y="47383"/>
                </a:lnTo>
                <a:lnTo>
                  <a:pt x="240868" y="47739"/>
                </a:lnTo>
                <a:lnTo>
                  <a:pt x="241338" y="48323"/>
                </a:lnTo>
                <a:lnTo>
                  <a:pt x="241465" y="48590"/>
                </a:lnTo>
                <a:lnTo>
                  <a:pt x="241871" y="49072"/>
                </a:lnTo>
                <a:lnTo>
                  <a:pt x="242379" y="49784"/>
                </a:lnTo>
                <a:lnTo>
                  <a:pt x="242633" y="50076"/>
                </a:lnTo>
                <a:lnTo>
                  <a:pt x="242785" y="50368"/>
                </a:lnTo>
                <a:lnTo>
                  <a:pt x="243331" y="51054"/>
                </a:lnTo>
                <a:lnTo>
                  <a:pt x="243484" y="51346"/>
                </a:lnTo>
                <a:lnTo>
                  <a:pt x="244563" y="52882"/>
                </a:lnTo>
                <a:lnTo>
                  <a:pt x="245414" y="54216"/>
                </a:lnTo>
                <a:lnTo>
                  <a:pt x="245694" y="54825"/>
                </a:lnTo>
                <a:lnTo>
                  <a:pt x="246202" y="55600"/>
                </a:lnTo>
                <a:lnTo>
                  <a:pt x="246570" y="56121"/>
                </a:lnTo>
                <a:lnTo>
                  <a:pt x="246672" y="56413"/>
                </a:lnTo>
                <a:lnTo>
                  <a:pt x="246862" y="56705"/>
                </a:lnTo>
                <a:lnTo>
                  <a:pt x="246926" y="56934"/>
                </a:lnTo>
                <a:lnTo>
                  <a:pt x="247332" y="57518"/>
                </a:lnTo>
                <a:lnTo>
                  <a:pt x="247434" y="57823"/>
                </a:lnTo>
                <a:lnTo>
                  <a:pt x="247586" y="58051"/>
                </a:lnTo>
                <a:lnTo>
                  <a:pt x="247675" y="58242"/>
                </a:lnTo>
                <a:lnTo>
                  <a:pt x="248056" y="58915"/>
                </a:lnTo>
                <a:lnTo>
                  <a:pt x="248246" y="59474"/>
                </a:lnTo>
                <a:lnTo>
                  <a:pt x="248399" y="59702"/>
                </a:lnTo>
                <a:lnTo>
                  <a:pt x="248716" y="60325"/>
                </a:lnTo>
                <a:lnTo>
                  <a:pt x="248881" y="60604"/>
                </a:lnTo>
                <a:lnTo>
                  <a:pt x="249440" y="61798"/>
                </a:lnTo>
                <a:lnTo>
                  <a:pt x="249440" y="62090"/>
                </a:lnTo>
                <a:lnTo>
                  <a:pt x="249669" y="62395"/>
                </a:lnTo>
                <a:lnTo>
                  <a:pt x="249986" y="63195"/>
                </a:lnTo>
                <a:lnTo>
                  <a:pt x="250164" y="63512"/>
                </a:lnTo>
                <a:lnTo>
                  <a:pt x="250609" y="64693"/>
                </a:lnTo>
                <a:lnTo>
                  <a:pt x="250951" y="65379"/>
                </a:lnTo>
                <a:lnTo>
                  <a:pt x="251053" y="65811"/>
                </a:lnTo>
                <a:lnTo>
                  <a:pt x="251180" y="66154"/>
                </a:lnTo>
                <a:lnTo>
                  <a:pt x="251498" y="67170"/>
                </a:lnTo>
                <a:lnTo>
                  <a:pt x="251752" y="67678"/>
                </a:lnTo>
                <a:lnTo>
                  <a:pt x="252056" y="68821"/>
                </a:lnTo>
                <a:lnTo>
                  <a:pt x="252285" y="69176"/>
                </a:lnTo>
                <a:lnTo>
                  <a:pt x="252437" y="70015"/>
                </a:lnTo>
                <a:lnTo>
                  <a:pt x="252564" y="70345"/>
                </a:lnTo>
                <a:lnTo>
                  <a:pt x="253263" y="72821"/>
                </a:lnTo>
                <a:lnTo>
                  <a:pt x="253415" y="73799"/>
                </a:lnTo>
                <a:lnTo>
                  <a:pt x="253606" y="74460"/>
                </a:lnTo>
                <a:lnTo>
                  <a:pt x="253771" y="75399"/>
                </a:lnTo>
                <a:lnTo>
                  <a:pt x="254114" y="76898"/>
                </a:lnTo>
                <a:lnTo>
                  <a:pt x="254304" y="77622"/>
                </a:lnTo>
                <a:lnTo>
                  <a:pt x="254393" y="78549"/>
                </a:lnTo>
                <a:lnTo>
                  <a:pt x="254584" y="79286"/>
                </a:lnTo>
                <a:lnTo>
                  <a:pt x="254800" y="81813"/>
                </a:lnTo>
                <a:lnTo>
                  <a:pt x="254990" y="82524"/>
                </a:lnTo>
                <a:lnTo>
                  <a:pt x="255021" y="89128"/>
                </a:lnTo>
                <a:lnTo>
                  <a:pt x="255117" y="94132"/>
                </a:lnTo>
                <a:lnTo>
                  <a:pt x="254901" y="95808"/>
                </a:lnTo>
                <a:lnTo>
                  <a:pt x="254736" y="97612"/>
                </a:lnTo>
                <a:lnTo>
                  <a:pt x="254584" y="98971"/>
                </a:lnTo>
                <a:lnTo>
                  <a:pt x="254431" y="99720"/>
                </a:lnTo>
                <a:lnTo>
                  <a:pt x="254177" y="101371"/>
                </a:lnTo>
                <a:lnTo>
                  <a:pt x="253860" y="102895"/>
                </a:lnTo>
                <a:lnTo>
                  <a:pt x="253771" y="103454"/>
                </a:lnTo>
                <a:lnTo>
                  <a:pt x="253606" y="103746"/>
                </a:lnTo>
                <a:lnTo>
                  <a:pt x="253517" y="104444"/>
                </a:lnTo>
                <a:lnTo>
                  <a:pt x="253326" y="105371"/>
                </a:lnTo>
                <a:lnTo>
                  <a:pt x="253136" y="106019"/>
                </a:lnTo>
                <a:lnTo>
                  <a:pt x="252653" y="107899"/>
                </a:lnTo>
                <a:lnTo>
                  <a:pt x="252437" y="108496"/>
                </a:lnTo>
                <a:lnTo>
                  <a:pt x="252285" y="109067"/>
                </a:lnTo>
                <a:lnTo>
                  <a:pt x="252094" y="109410"/>
                </a:lnTo>
                <a:lnTo>
                  <a:pt x="251942" y="110159"/>
                </a:lnTo>
                <a:lnTo>
                  <a:pt x="251777" y="110578"/>
                </a:lnTo>
                <a:lnTo>
                  <a:pt x="251434" y="111607"/>
                </a:lnTo>
                <a:lnTo>
                  <a:pt x="251180" y="112090"/>
                </a:lnTo>
                <a:lnTo>
                  <a:pt x="251142" y="112496"/>
                </a:lnTo>
                <a:lnTo>
                  <a:pt x="250951" y="112826"/>
                </a:lnTo>
                <a:lnTo>
                  <a:pt x="250863" y="113220"/>
                </a:lnTo>
                <a:lnTo>
                  <a:pt x="250418" y="114147"/>
                </a:lnTo>
                <a:lnTo>
                  <a:pt x="250393" y="114414"/>
                </a:lnTo>
                <a:lnTo>
                  <a:pt x="250050" y="115062"/>
                </a:lnTo>
                <a:lnTo>
                  <a:pt x="249796" y="115633"/>
                </a:lnTo>
                <a:lnTo>
                  <a:pt x="249504" y="116192"/>
                </a:lnTo>
                <a:lnTo>
                  <a:pt x="249504" y="116471"/>
                </a:lnTo>
                <a:lnTo>
                  <a:pt x="249161" y="117182"/>
                </a:lnTo>
                <a:lnTo>
                  <a:pt x="248843" y="117932"/>
                </a:lnTo>
                <a:lnTo>
                  <a:pt x="248526" y="118579"/>
                </a:lnTo>
                <a:lnTo>
                  <a:pt x="248056" y="119303"/>
                </a:lnTo>
                <a:lnTo>
                  <a:pt x="247776" y="119976"/>
                </a:lnTo>
                <a:lnTo>
                  <a:pt x="247370" y="120713"/>
                </a:lnTo>
                <a:lnTo>
                  <a:pt x="246989" y="121310"/>
                </a:lnTo>
                <a:lnTo>
                  <a:pt x="246672" y="122059"/>
                </a:lnTo>
                <a:lnTo>
                  <a:pt x="246265" y="122707"/>
                </a:lnTo>
                <a:lnTo>
                  <a:pt x="245884" y="123431"/>
                </a:lnTo>
                <a:lnTo>
                  <a:pt x="244995" y="124739"/>
                </a:lnTo>
                <a:lnTo>
                  <a:pt x="244690" y="125450"/>
                </a:lnTo>
                <a:lnTo>
                  <a:pt x="244208" y="125996"/>
                </a:lnTo>
                <a:lnTo>
                  <a:pt x="243776" y="126631"/>
                </a:lnTo>
                <a:lnTo>
                  <a:pt x="243420" y="127330"/>
                </a:lnTo>
                <a:lnTo>
                  <a:pt x="242417" y="128612"/>
                </a:lnTo>
                <a:lnTo>
                  <a:pt x="241871" y="129197"/>
                </a:lnTo>
                <a:lnTo>
                  <a:pt x="240906" y="130683"/>
                </a:lnTo>
                <a:lnTo>
                  <a:pt x="240080" y="131572"/>
                </a:lnTo>
                <a:lnTo>
                  <a:pt x="239229" y="132562"/>
                </a:lnTo>
                <a:lnTo>
                  <a:pt x="239128" y="132765"/>
                </a:lnTo>
                <a:lnTo>
                  <a:pt x="238658" y="133299"/>
                </a:lnTo>
                <a:lnTo>
                  <a:pt x="238442" y="133591"/>
                </a:lnTo>
                <a:lnTo>
                  <a:pt x="238124" y="133908"/>
                </a:lnTo>
                <a:lnTo>
                  <a:pt x="237909" y="134200"/>
                </a:lnTo>
                <a:lnTo>
                  <a:pt x="237655" y="134391"/>
                </a:lnTo>
                <a:lnTo>
                  <a:pt x="237058" y="135051"/>
                </a:lnTo>
                <a:lnTo>
                  <a:pt x="236867" y="135318"/>
                </a:lnTo>
                <a:lnTo>
                  <a:pt x="236639" y="135559"/>
                </a:lnTo>
                <a:lnTo>
                  <a:pt x="236359" y="135750"/>
                </a:lnTo>
                <a:lnTo>
                  <a:pt x="236016" y="136194"/>
                </a:lnTo>
                <a:lnTo>
                  <a:pt x="235661" y="136410"/>
                </a:lnTo>
                <a:lnTo>
                  <a:pt x="235229" y="136855"/>
                </a:lnTo>
                <a:lnTo>
                  <a:pt x="234937" y="137223"/>
                </a:lnTo>
                <a:lnTo>
                  <a:pt x="234619" y="137414"/>
                </a:lnTo>
                <a:lnTo>
                  <a:pt x="234378" y="137668"/>
                </a:lnTo>
                <a:lnTo>
                  <a:pt x="234086" y="137883"/>
                </a:lnTo>
                <a:lnTo>
                  <a:pt x="233806" y="138252"/>
                </a:lnTo>
                <a:lnTo>
                  <a:pt x="232384" y="139534"/>
                </a:lnTo>
                <a:lnTo>
                  <a:pt x="231825" y="139954"/>
                </a:lnTo>
                <a:lnTo>
                  <a:pt x="231000" y="140754"/>
                </a:lnTo>
                <a:lnTo>
                  <a:pt x="230682" y="140970"/>
                </a:lnTo>
                <a:lnTo>
                  <a:pt x="230365" y="141249"/>
                </a:lnTo>
                <a:lnTo>
                  <a:pt x="230047" y="141427"/>
                </a:lnTo>
                <a:lnTo>
                  <a:pt x="229768" y="141706"/>
                </a:lnTo>
                <a:lnTo>
                  <a:pt x="229196" y="142151"/>
                </a:lnTo>
                <a:lnTo>
                  <a:pt x="228536" y="142595"/>
                </a:lnTo>
                <a:lnTo>
                  <a:pt x="228257" y="142913"/>
                </a:lnTo>
                <a:lnTo>
                  <a:pt x="228091" y="142963"/>
                </a:lnTo>
                <a:lnTo>
                  <a:pt x="224497" y="145618"/>
                </a:lnTo>
                <a:lnTo>
                  <a:pt x="220725" y="147904"/>
                </a:lnTo>
                <a:lnTo>
                  <a:pt x="191020" y="155981"/>
                </a:lnTo>
                <a:lnTo>
                  <a:pt x="89458" y="155981"/>
                </a:lnTo>
                <a:lnTo>
                  <a:pt x="312546" y="156083"/>
                </a:lnTo>
                <a:lnTo>
                  <a:pt x="318363" y="152158"/>
                </a:lnTo>
                <a:lnTo>
                  <a:pt x="337442" y="123823"/>
                </a:lnTo>
                <a:lnTo>
                  <a:pt x="344423" y="89128"/>
                </a:lnTo>
                <a:lnTo>
                  <a:pt x="337376" y="54419"/>
                </a:lnTo>
                <a:lnTo>
                  <a:pt x="318220" y="26090"/>
                </a:lnTo>
                <a:lnTo>
                  <a:pt x="312514" y="22250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06721" y="6411423"/>
            <a:ext cx="170180" cy="260985"/>
          </a:xfrm>
          <a:custGeom>
            <a:avLst/>
            <a:gdLst/>
            <a:ahLst/>
            <a:cxnLst/>
            <a:rect l="l" t="t" r="r" b="b"/>
            <a:pathLst>
              <a:path w="170180" h="260984">
                <a:moveTo>
                  <a:pt x="124617" y="251053"/>
                </a:moveTo>
                <a:lnTo>
                  <a:pt x="31673" y="251053"/>
                </a:lnTo>
                <a:lnTo>
                  <a:pt x="57514" y="257068"/>
                </a:lnTo>
                <a:lnTo>
                  <a:pt x="66854" y="258899"/>
                </a:lnTo>
                <a:lnTo>
                  <a:pt x="76596" y="260229"/>
                </a:lnTo>
                <a:lnTo>
                  <a:pt x="86652" y="260743"/>
                </a:lnTo>
                <a:lnTo>
                  <a:pt x="114153" y="256329"/>
                </a:lnTo>
                <a:lnTo>
                  <a:pt x="124617" y="251053"/>
                </a:lnTo>
                <a:close/>
              </a:path>
              <a:path w="170180" h="260984">
                <a:moveTo>
                  <a:pt x="20942" y="162255"/>
                </a:moveTo>
                <a:lnTo>
                  <a:pt x="546" y="162255"/>
                </a:lnTo>
                <a:lnTo>
                  <a:pt x="546" y="257581"/>
                </a:lnTo>
                <a:lnTo>
                  <a:pt x="16383" y="257581"/>
                </a:lnTo>
                <a:lnTo>
                  <a:pt x="21996" y="251256"/>
                </a:lnTo>
                <a:lnTo>
                  <a:pt x="25552" y="251256"/>
                </a:lnTo>
                <a:lnTo>
                  <a:pt x="31673" y="251053"/>
                </a:lnTo>
                <a:lnTo>
                  <a:pt x="124617" y="251053"/>
                </a:lnTo>
                <a:lnTo>
                  <a:pt x="141063" y="242762"/>
                </a:lnTo>
                <a:lnTo>
                  <a:pt x="146997" y="236029"/>
                </a:lnTo>
                <a:lnTo>
                  <a:pt x="82956" y="236029"/>
                </a:lnTo>
                <a:lnTo>
                  <a:pt x="56809" y="230088"/>
                </a:lnTo>
                <a:lnTo>
                  <a:pt x="39392" y="214479"/>
                </a:lnTo>
                <a:lnTo>
                  <a:pt x="28513" y="192518"/>
                </a:lnTo>
                <a:lnTo>
                  <a:pt x="21983" y="167525"/>
                </a:lnTo>
                <a:lnTo>
                  <a:pt x="20942" y="162255"/>
                </a:lnTo>
                <a:close/>
              </a:path>
              <a:path w="170180" h="260984">
                <a:moveTo>
                  <a:pt x="79286" y="0"/>
                </a:moveTo>
                <a:lnTo>
                  <a:pt x="47513" y="5335"/>
                </a:lnTo>
                <a:lnTo>
                  <a:pt x="22412" y="20175"/>
                </a:lnTo>
                <a:lnTo>
                  <a:pt x="5926" y="42771"/>
                </a:lnTo>
                <a:lnTo>
                  <a:pt x="0" y="71374"/>
                </a:lnTo>
                <a:lnTo>
                  <a:pt x="5339" y="99181"/>
                </a:lnTo>
                <a:lnTo>
                  <a:pt x="19654" y="120910"/>
                </a:lnTo>
                <a:lnTo>
                  <a:pt x="40392" y="138400"/>
                </a:lnTo>
                <a:lnTo>
                  <a:pt x="64998" y="153492"/>
                </a:lnTo>
                <a:lnTo>
                  <a:pt x="95529" y="170853"/>
                </a:lnTo>
                <a:lnTo>
                  <a:pt x="106308" y="178151"/>
                </a:lnTo>
                <a:lnTo>
                  <a:pt x="113801" y="186145"/>
                </a:lnTo>
                <a:lnTo>
                  <a:pt x="118175" y="195075"/>
                </a:lnTo>
                <a:lnTo>
                  <a:pt x="119595" y="205181"/>
                </a:lnTo>
                <a:lnTo>
                  <a:pt x="117048" y="218021"/>
                </a:lnTo>
                <a:lnTo>
                  <a:pt x="109748" y="227734"/>
                </a:lnTo>
                <a:lnTo>
                  <a:pt x="98212" y="233883"/>
                </a:lnTo>
                <a:lnTo>
                  <a:pt x="82956" y="236029"/>
                </a:lnTo>
                <a:lnTo>
                  <a:pt x="146997" y="236029"/>
                </a:lnTo>
                <a:lnTo>
                  <a:pt x="161513" y="219558"/>
                </a:lnTo>
                <a:lnTo>
                  <a:pt x="169633" y="186232"/>
                </a:lnTo>
                <a:lnTo>
                  <a:pt x="165874" y="162747"/>
                </a:lnTo>
                <a:lnTo>
                  <a:pt x="155659" y="144845"/>
                </a:lnTo>
                <a:lnTo>
                  <a:pt x="140578" y="130688"/>
                </a:lnTo>
                <a:lnTo>
                  <a:pt x="122224" y="118440"/>
                </a:lnTo>
                <a:lnTo>
                  <a:pt x="65252" y="84683"/>
                </a:lnTo>
                <a:lnTo>
                  <a:pt x="56710" y="78345"/>
                </a:lnTo>
                <a:lnTo>
                  <a:pt x="50647" y="70973"/>
                </a:lnTo>
                <a:lnTo>
                  <a:pt x="47032" y="62516"/>
                </a:lnTo>
                <a:lnTo>
                  <a:pt x="45834" y="52920"/>
                </a:lnTo>
                <a:lnTo>
                  <a:pt x="47608" y="43912"/>
                </a:lnTo>
                <a:lnTo>
                  <a:pt x="53354" y="34929"/>
                </a:lnTo>
                <a:lnTo>
                  <a:pt x="63702" y="28030"/>
                </a:lnTo>
                <a:lnTo>
                  <a:pt x="79286" y="25273"/>
                </a:lnTo>
                <a:lnTo>
                  <a:pt x="150538" y="25273"/>
                </a:lnTo>
                <a:lnTo>
                  <a:pt x="150105" y="10515"/>
                </a:lnTo>
                <a:lnTo>
                  <a:pt x="129743" y="10515"/>
                </a:lnTo>
                <a:lnTo>
                  <a:pt x="127444" y="10477"/>
                </a:lnTo>
                <a:lnTo>
                  <a:pt x="120256" y="8166"/>
                </a:lnTo>
                <a:lnTo>
                  <a:pt x="111734" y="5518"/>
                </a:lnTo>
                <a:lnTo>
                  <a:pt x="101757" y="2863"/>
                </a:lnTo>
                <a:lnTo>
                  <a:pt x="90786" y="818"/>
                </a:lnTo>
                <a:lnTo>
                  <a:pt x="79286" y="0"/>
                </a:lnTo>
                <a:close/>
              </a:path>
              <a:path w="170180" h="260984">
                <a:moveTo>
                  <a:pt x="150538" y="25273"/>
                </a:moveTo>
                <a:lnTo>
                  <a:pt x="79286" y="25273"/>
                </a:lnTo>
                <a:lnTo>
                  <a:pt x="93509" y="27155"/>
                </a:lnTo>
                <a:lnTo>
                  <a:pt x="107873" y="35259"/>
                </a:lnTo>
                <a:lnTo>
                  <a:pt x="120952" y="53267"/>
                </a:lnTo>
                <a:lnTo>
                  <a:pt x="131318" y="84861"/>
                </a:lnTo>
                <a:lnTo>
                  <a:pt x="132461" y="90068"/>
                </a:lnTo>
                <a:lnTo>
                  <a:pt x="152438" y="90068"/>
                </a:lnTo>
                <a:lnTo>
                  <a:pt x="150538" y="25273"/>
                </a:lnTo>
                <a:close/>
              </a:path>
              <a:path w="170180" h="260984">
                <a:moveTo>
                  <a:pt x="149936" y="4737"/>
                </a:moveTo>
                <a:lnTo>
                  <a:pt x="133946" y="4737"/>
                </a:lnTo>
                <a:lnTo>
                  <a:pt x="131971" y="8166"/>
                </a:lnTo>
                <a:lnTo>
                  <a:pt x="131178" y="9588"/>
                </a:lnTo>
                <a:lnTo>
                  <a:pt x="129743" y="10515"/>
                </a:lnTo>
                <a:lnTo>
                  <a:pt x="150105" y="10515"/>
                </a:lnTo>
                <a:lnTo>
                  <a:pt x="149936" y="4737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278263" y="6293468"/>
            <a:ext cx="257810" cy="379730"/>
          </a:xfrm>
          <a:custGeom>
            <a:avLst/>
            <a:gdLst/>
            <a:ahLst/>
            <a:cxnLst/>
            <a:rect l="l" t="t" r="r" b="b"/>
            <a:pathLst>
              <a:path w="257810" h="379729">
                <a:moveTo>
                  <a:pt x="241205" y="355180"/>
                </a:moveTo>
                <a:lnTo>
                  <a:pt x="164871" y="355180"/>
                </a:lnTo>
                <a:lnTo>
                  <a:pt x="164871" y="373849"/>
                </a:lnTo>
                <a:lnTo>
                  <a:pt x="172453" y="379514"/>
                </a:lnTo>
                <a:lnTo>
                  <a:pt x="241205" y="355180"/>
                </a:lnTo>
                <a:close/>
              </a:path>
              <a:path w="257810" h="379729">
                <a:moveTo>
                  <a:pt x="115620" y="117944"/>
                </a:moveTo>
                <a:lnTo>
                  <a:pt x="71756" y="128747"/>
                </a:lnTo>
                <a:lnTo>
                  <a:pt x="33921" y="159219"/>
                </a:lnTo>
                <a:lnTo>
                  <a:pt x="8874" y="203395"/>
                </a:lnTo>
                <a:lnTo>
                  <a:pt x="0" y="254114"/>
                </a:lnTo>
                <a:lnTo>
                  <a:pt x="14532" y="324667"/>
                </a:lnTo>
                <a:lnTo>
                  <a:pt x="47291" y="361818"/>
                </a:lnTo>
                <a:lnTo>
                  <a:pt x="82017" y="376263"/>
                </a:lnTo>
                <a:lnTo>
                  <a:pt x="102450" y="378701"/>
                </a:lnTo>
                <a:lnTo>
                  <a:pt x="120787" y="377212"/>
                </a:lnTo>
                <a:lnTo>
                  <a:pt x="137328" y="372770"/>
                </a:lnTo>
                <a:lnTo>
                  <a:pt x="152035" y="365413"/>
                </a:lnTo>
                <a:lnTo>
                  <a:pt x="164871" y="355180"/>
                </a:lnTo>
                <a:lnTo>
                  <a:pt x="241205" y="355180"/>
                </a:lnTo>
                <a:lnTo>
                  <a:pt x="257568" y="349389"/>
                </a:lnTo>
                <a:lnTo>
                  <a:pt x="257568" y="338188"/>
                </a:lnTo>
                <a:lnTo>
                  <a:pt x="124561" y="338188"/>
                </a:lnTo>
                <a:lnTo>
                  <a:pt x="101364" y="332889"/>
                </a:lnTo>
                <a:lnTo>
                  <a:pt x="80062" y="315647"/>
                </a:lnTo>
                <a:lnTo>
                  <a:pt x="64477" y="284444"/>
                </a:lnTo>
                <a:lnTo>
                  <a:pt x="58432" y="237261"/>
                </a:lnTo>
                <a:lnTo>
                  <a:pt x="63803" y="194524"/>
                </a:lnTo>
                <a:lnTo>
                  <a:pt x="77652" y="166266"/>
                </a:lnTo>
                <a:lnTo>
                  <a:pt x="96585" y="150655"/>
                </a:lnTo>
                <a:lnTo>
                  <a:pt x="117208" y="145859"/>
                </a:lnTo>
                <a:lnTo>
                  <a:pt x="222288" y="145859"/>
                </a:lnTo>
                <a:lnTo>
                  <a:pt x="222288" y="133667"/>
                </a:lnTo>
                <a:lnTo>
                  <a:pt x="164871" y="133667"/>
                </a:lnTo>
                <a:lnTo>
                  <a:pt x="153316" y="126592"/>
                </a:lnTo>
                <a:lnTo>
                  <a:pt x="141536" y="121700"/>
                </a:lnTo>
                <a:lnTo>
                  <a:pt x="129111" y="118862"/>
                </a:lnTo>
                <a:lnTo>
                  <a:pt x="115620" y="117944"/>
                </a:lnTo>
                <a:close/>
              </a:path>
              <a:path w="257810" h="379729">
                <a:moveTo>
                  <a:pt x="222288" y="145859"/>
                </a:moveTo>
                <a:lnTo>
                  <a:pt x="117208" y="145859"/>
                </a:lnTo>
                <a:lnTo>
                  <a:pt x="137246" y="150151"/>
                </a:lnTo>
                <a:lnTo>
                  <a:pt x="152231" y="161409"/>
                </a:lnTo>
                <a:lnTo>
                  <a:pt x="161620" y="177208"/>
                </a:lnTo>
                <a:lnTo>
                  <a:pt x="164762" y="194524"/>
                </a:lnTo>
                <a:lnTo>
                  <a:pt x="164871" y="312140"/>
                </a:lnTo>
                <a:lnTo>
                  <a:pt x="159824" y="322580"/>
                </a:lnTo>
                <a:lnTo>
                  <a:pt x="150769" y="330827"/>
                </a:lnTo>
                <a:lnTo>
                  <a:pt x="138687" y="336241"/>
                </a:lnTo>
                <a:lnTo>
                  <a:pt x="124561" y="338188"/>
                </a:lnTo>
                <a:lnTo>
                  <a:pt x="257568" y="338188"/>
                </a:lnTo>
                <a:lnTo>
                  <a:pt x="257568" y="330099"/>
                </a:lnTo>
                <a:lnTo>
                  <a:pt x="239905" y="330099"/>
                </a:lnTo>
                <a:lnTo>
                  <a:pt x="232549" y="329412"/>
                </a:lnTo>
                <a:lnTo>
                  <a:pt x="227841" y="328067"/>
                </a:lnTo>
                <a:lnTo>
                  <a:pt x="225196" y="326428"/>
                </a:lnTo>
                <a:lnTo>
                  <a:pt x="222732" y="324154"/>
                </a:lnTo>
                <a:lnTo>
                  <a:pt x="222288" y="320167"/>
                </a:lnTo>
                <a:lnTo>
                  <a:pt x="222288" y="145859"/>
                </a:lnTo>
                <a:close/>
              </a:path>
              <a:path w="257810" h="379729">
                <a:moveTo>
                  <a:pt x="257568" y="329209"/>
                </a:moveTo>
                <a:lnTo>
                  <a:pt x="250494" y="329768"/>
                </a:lnTo>
                <a:lnTo>
                  <a:pt x="239905" y="330099"/>
                </a:lnTo>
                <a:lnTo>
                  <a:pt x="257568" y="330099"/>
                </a:lnTo>
                <a:lnTo>
                  <a:pt x="257568" y="329209"/>
                </a:lnTo>
                <a:close/>
              </a:path>
              <a:path w="257810" h="379729">
                <a:moveTo>
                  <a:pt x="222288" y="44565"/>
                </a:moveTo>
                <a:lnTo>
                  <a:pt x="147091" y="44565"/>
                </a:lnTo>
                <a:lnTo>
                  <a:pt x="154563" y="45043"/>
                </a:lnTo>
                <a:lnTo>
                  <a:pt x="159318" y="46251"/>
                </a:lnTo>
                <a:lnTo>
                  <a:pt x="161963" y="47815"/>
                </a:lnTo>
                <a:lnTo>
                  <a:pt x="164731" y="50304"/>
                </a:lnTo>
                <a:lnTo>
                  <a:pt x="164871" y="55372"/>
                </a:lnTo>
                <a:lnTo>
                  <a:pt x="164871" y="133667"/>
                </a:lnTo>
                <a:lnTo>
                  <a:pt x="222288" y="133667"/>
                </a:lnTo>
                <a:lnTo>
                  <a:pt x="222288" y="44565"/>
                </a:lnTo>
                <a:close/>
              </a:path>
              <a:path w="257810" h="379729">
                <a:moveTo>
                  <a:pt x="213194" y="0"/>
                </a:moveTo>
                <a:lnTo>
                  <a:pt x="157424" y="17582"/>
                </a:lnTo>
                <a:lnTo>
                  <a:pt x="129057" y="25057"/>
                </a:lnTo>
                <a:lnTo>
                  <a:pt x="129057" y="45948"/>
                </a:lnTo>
                <a:lnTo>
                  <a:pt x="136296" y="45186"/>
                </a:lnTo>
                <a:lnTo>
                  <a:pt x="147091" y="44565"/>
                </a:lnTo>
                <a:lnTo>
                  <a:pt x="222288" y="44565"/>
                </a:lnTo>
                <a:lnTo>
                  <a:pt x="222288" y="3644"/>
                </a:lnTo>
                <a:lnTo>
                  <a:pt x="213194" y="0"/>
                </a:lnTo>
                <a:close/>
              </a:path>
              <a:path w="257810" h="379729">
                <a:moveTo>
                  <a:pt x="210858" y="825"/>
                </a:move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67111" y="6293154"/>
            <a:ext cx="265430" cy="374015"/>
          </a:xfrm>
          <a:custGeom>
            <a:avLst/>
            <a:gdLst/>
            <a:ahLst/>
            <a:cxnLst/>
            <a:rect l="l" t="t" r="r" b="b"/>
            <a:pathLst>
              <a:path w="265430" h="374015">
                <a:moveTo>
                  <a:pt x="91135" y="44996"/>
                </a:moveTo>
                <a:lnTo>
                  <a:pt x="25184" y="44996"/>
                </a:lnTo>
                <a:lnTo>
                  <a:pt x="28663" y="46037"/>
                </a:lnTo>
                <a:lnTo>
                  <a:pt x="33947" y="51409"/>
                </a:lnTo>
                <a:lnTo>
                  <a:pt x="33756" y="63411"/>
                </a:lnTo>
                <a:lnTo>
                  <a:pt x="33692" y="314490"/>
                </a:lnTo>
                <a:lnTo>
                  <a:pt x="33001" y="333391"/>
                </a:lnTo>
                <a:lnTo>
                  <a:pt x="29468" y="344685"/>
                </a:lnTo>
                <a:lnTo>
                  <a:pt x="21113" y="350181"/>
                </a:lnTo>
                <a:lnTo>
                  <a:pt x="5799" y="352755"/>
                </a:lnTo>
                <a:lnTo>
                  <a:pt x="0" y="353377"/>
                </a:lnTo>
                <a:lnTo>
                  <a:pt x="0" y="373748"/>
                </a:lnTo>
                <a:lnTo>
                  <a:pt x="122148" y="373748"/>
                </a:lnTo>
                <a:lnTo>
                  <a:pt x="122148" y="352844"/>
                </a:lnTo>
                <a:lnTo>
                  <a:pt x="120994" y="352729"/>
                </a:lnTo>
                <a:lnTo>
                  <a:pt x="106447" y="350625"/>
                </a:lnTo>
                <a:lnTo>
                  <a:pt x="97259" y="345749"/>
                </a:lnTo>
                <a:lnTo>
                  <a:pt x="92496" y="334670"/>
                </a:lnTo>
                <a:lnTo>
                  <a:pt x="91171" y="314490"/>
                </a:lnTo>
                <a:lnTo>
                  <a:pt x="91135" y="189115"/>
                </a:lnTo>
                <a:lnTo>
                  <a:pt x="96654" y="183000"/>
                </a:lnTo>
                <a:lnTo>
                  <a:pt x="107911" y="173113"/>
                </a:lnTo>
                <a:lnTo>
                  <a:pt x="123617" y="163912"/>
                </a:lnTo>
                <a:lnTo>
                  <a:pt x="142481" y="159854"/>
                </a:lnTo>
                <a:lnTo>
                  <a:pt x="224414" y="159854"/>
                </a:lnTo>
                <a:lnTo>
                  <a:pt x="220203" y="151003"/>
                </a:lnTo>
                <a:lnTo>
                  <a:pt x="91135" y="151003"/>
                </a:lnTo>
                <a:lnTo>
                  <a:pt x="91135" y="44996"/>
                </a:lnTo>
                <a:close/>
              </a:path>
              <a:path w="265430" h="374015">
                <a:moveTo>
                  <a:pt x="224414" y="159854"/>
                </a:moveTo>
                <a:lnTo>
                  <a:pt x="142481" y="159854"/>
                </a:lnTo>
                <a:lnTo>
                  <a:pt x="157486" y="162855"/>
                </a:lnTo>
                <a:lnTo>
                  <a:pt x="167913" y="172094"/>
                </a:lnTo>
                <a:lnTo>
                  <a:pt x="173995" y="187929"/>
                </a:lnTo>
                <a:lnTo>
                  <a:pt x="175971" y="210718"/>
                </a:lnTo>
                <a:lnTo>
                  <a:pt x="175971" y="314490"/>
                </a:lnTo>
                <a:lnTo>
                  <a:pt x="161038" y="350585"/>
                </a:lnTo>
                <a:lnTo>
                  <a:pt x="145732" y="352755"/>
                </a:lnTo>
                <a:lnTo>
                  <a:pt x="145732" y="373748"/>
                </a:lnTo>
                <a:lnTo>
                  <a:pt x="264960" y="373748"/>
                </a:lnTo>
                <a:lnTo>
                  <a:pt x="264960" y="353758"/>
                </a:lnTo>
                <a:lnTo>
                  <a:pt x="259123" y="352729"/>
                </a:lnTo>
                <a:lnTo>
                  <a:pt x="245662" y="349835"/>
                </a:lnTo>
                <a:lnTo>
                  <a:pt x="237747" y="344746"/>
                </a:lnTo>
                <a:lnTo>
                  <a:pt x="234180" y="334111"/>
                </a:lnTo>
                <a:lnTo>
                  <a:pt x="233349" y="314490"/>
                </a:lnTo>
                <a:lnTo>
                  <a:pt x="233349" y="208597"/>
                </a:lnTo>
                <a:lnTo>
                  <a:pt x="228856" y="169193"/>
                </a:lnTo>
                <a:lnTo>
                  <a:pt x="224414" y="159854"/>
                </a:lnTo>
                <a:close/>
              </a:path>
              <a:path w="265430" h="374015">
                <a:moveTo>
                  <a:pt x="162013" y="118262"/>
                </a:moveTo>
                <a:lnTo>
                  <a:pt x="142427" y="120377"/>
                </a:lnTo>
                <a:lnTo>
                  <a:pt x="123936" y="126631"/>
                </a:lnTo>
                <a:lnTo>
                  <a:pt x="106764" y="136886"/>
                </a:lnTo>
                <a:lnTo>
                  <a:pt x="91135" y="151003"/>
                </a:lnTo>
                <a:lnTo>
                  <a:pt x="220203" y="151003"/>
                </a:lnTo>
                <a:lnTo>
                  <a:pt x="215422" y="140950"/>
                </a:lnTo>
                <a:lnTo>
                  <a:pt x="193117" y="123947"/>
                </a:lnTo>
                <a:lnTo>
                  <a:pt x="162013" y="118262"/>
                </a:lnTo>
                <a:close/>
              </a:path>
              <a:path w="265430" h="374015">
                <a:moveTo>
                  <a:pt x="82461" y="0"/>
                </a:moveTo>
                <a:lnTo>
                  <a:pt x="45637" y="12376"/>
                </a:lnTo>
                <a:lnTo>
                  <a:pt x="5346" y="24218"/>
                </a:lnTo>
                <a:lnTo>
                  <a:pt x="546" y="25539"/>
                </a:lnTo>
                <a:lnTo>
                  <a:pt x="546" y="46304"/>
                </a:lnTo>
                <a:lnTo>
                  <a:pt x="12230" y="44996"/>
                </a:lnTo>
                <a:lnTo>
                  <a:pt x="91135" y="44996"/>
                </a:lnTo>
                <a:lnTo>
                  <a:pt x="91135" y="5207"/>
                </a:lnTo>
                <a:lnTo>
                  <a:pt x="82461" y="0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44622" y="6608061"/>
            <a:ext cx="152400" cy="53975"/>
          </a:xfrm>
          <a:custGeom>
            <a:avLst/>
            <a:gdLst/>
            <a:ahLst/>
            <a:cxnLst/>
            <a:rect l="l" t="t" r="r" b="b"/>
            <a:pathLst>
              <a:path w="152400" h="53975">
                <a:moveTo>
                  <a:pt x="749" y="0"/>
                </a:moveTo>
                <a:lnTo>
                  <a:pt x="28703" y="38877"/>
                </a:lnTo>
                <a:lnTo>
                  <a:pt x="75933" y="53974"/>
                </a:lnTo>
                <a:lnTo>
                  <a:pt x="102634" y="49904"/>
                </a:lnTo>
                <a:lnTo>
                  <a:pt x="123163" y="38877"/>
                </a:lnTo>
                <a:lnTo>
                  <a:pt x="138821" y="22674"/>
                </a:lnTo>
                <a:lnTo>
                  <a:pt x="141222" y="18783"/>
                </a:lnTo>
                <a:lnTo>
                  <a:pt x="75933" y="18783"/>
                </a:lnTo>
                <a:lnTo>
                  <a:pt x="51357" y="16674"/>
                </a:lnTo>
                <a:lnTo>
                  <a:pt x="30268" y="11663"/>
                </a:lnTo>
                <a:lnTo>
                  <a:pt x="13673" y="5726"/>
                </a:lnTo>
                <a:lnTo>
                  <a:pt x="2578" y="838"/>
                </a:lnTo>
                <a:lnTo>
                  <a:pt x="749" y="0"/>
                </a:lnTo>
                <a:close/>
              </a:path>
              <a:path w="152400" h="53975">
                <a:moveTo>
                  <a:pt x="151130" y="0"/>
                </a:moveTo>
                <a:lnTo>
                  <a:pt x="100505" y="16674"/>
                </a:lnTo>
                <a:lnTo>
                  <a:pt x="75933" y="18783"/>
                </a:lnTo>
                <a:lnTo>
                  <a:pt x="141222" y="18783"/>
                </a:lnTo>
                <a:lnTo>
                  <a:pt x="150914" y="3073"/>
                </a:lnTo>
                <a:lnTo>
                  <a:pt x="151866" y="1269"/>
                </a:lnTo>
                <a:lnTo>
                  <a:pt x="151130" y="0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60910" y="6541805"/>
            <a:ext cx="119380" cy="43180"/>
          </a:xfrm>
          <a:custGeom>
            <a:avLst/>
            <a:gdLst/>
            <a:ahLst/>
            <a:cxnLst/>
            <a:rect l="l" t="t" r="r" b="b"/>
            <a:pathLst>
              <a:path w="119380" h="43179">
                <a:moveTo>
                  <a:pt x="622" y="0"/>
                </a:moveTo>
                <a:lnTo>
                  <a:pt x="38579" y="39576"/>
                </a:lnTo>
                <a:lnTo>
                  <a:pt x="59639" y="42849"/>
                </a:lnTo>
                <a:lnTo>
                  <a:pt x="80706" y="39576"/>
                </a:lnTo>
                <a:lnTo>
                  <a:pt x="96856" y="30760"/>
                </a:lnTo>
                <a:lnTo>
                  <a:pt x="109120" y="17909"/>
                </a:lnTo>
                <a:lnTo>
                  <a:pt x="111630" y="13804"/>
                </a:lnTo>
                <a:lnTo>
                  <a:pt x="59639" y="13804"/>
                </a:lnTo>
                <a:lnTo>
                  <a:pt x="39747" y="12210"/>
                </a:lnTo>
                <a:lnTo>
                  <a:pt x="22980" y="8458"/>
                </a:lnTo>
                <a:lnTo>
                  <a:pt x="10175" y="4096"/>
                </a:lnTo>
                <a:lnTo>
                  <a:pt x="622" y="0"/>
                </a:lnTo>
                <a:close/>
              </a:path>
              <a:path w="119380" h="43179">
                <a:moveTo>
                  <a:pt x="118681" y="0"/>
                </a:moveTo>
                <a:lnTo>
                  <a:pt x="109120" y="4096"/>
                </a:lnTo>
                <a:lnTo>
                  <a:pt x="96310" y="8458"/>
                </a:lnTo>
                <a:lnTo>
                  <a:pt x="79538" y="12210"/>
                </a:lnTo>
                <a:lnTo>
                  <a:pt x="59639" y="13804"/>
                </a:lnTo>
                <a:lnTo>
                  <a:pt x="111630" y="13804"/>
                </a:lnTo>
                <a:lnTo>
                  <a:pt x="118529" y="2527"/>
                </a:lnTo>
                <a:lnTo>
                  <a:pt x="119265" y="1079"/>
                </a:lnTo>
                <a:lnTo>
                  <a:pt x="118681" y="0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75850" y="6481045"/>
            <a:ext cx="89535" cy="33020"/>
          </a:xfrm>
          <a:custGeom>
            <a:avLst/>
            <a:gdLst/>
            <a:ahLst/>
            <a:cxnLst/>
            <a:rect l="l" t="t" r="r" b="b"/>
            <a:pathLst>
              <a:path w="89535" h="33020">
                <a:moveTo>
                  <a:pt x="495" y="0"/>
                </a:moveTo>
                <a:lnTo>
                  <a:pt x="28806" y="30115"/>
                </a:lnTo>
                <a:lnTo>
                  <a:pt x="44704" y="32651"/>
                </a:lnTo>
                <a:lnTo>
                  <a:pt x="60600" y="30115"/>
                </a:lnTo>
                <a:lnTo>
                  <a:pt x="72732" y="23337"/>
                </a:lnTo>
                <a:lnTo>
                  <a:pt x="81883" y="13561"/>
                </a:lnTo>
                <a:lnTo>
                  <a:pt x="84478" y="9258"/>
                </a:lnTo>
                <a:lnTo>
                  <a:pt x="44704" y="9258"/>
                </a:lnTo>
                <a:lnTo>
                  <a:pt x="29104" y="8136"/>
                </a:lnTo>
                <a:lnTo>
                  <a:pt x="16292" y="5540"/>
                </a:lnTo>
                <a:lnTo>
                  <a:pt x="6954" y="2625"/>
                </a:lnTo>
                <a:lnTo>
                  <a:pt x="1778" y="546"/>
                </a:lnTo>
                <a:lnTo>
                  <a:pt x="495" y="0"/>
                </a:lnTo>
                <a:close/>
              </a:path>
              <a:path w="89535" h="33020">
                <a:moveTo>
                  <a:pt x="88925" y="0"/>
                </a:moveTo>
                <a:lnTo>
                  <a:pt x="44704" y="9258"/>
                </a:lnTo>
                <a:lnTo>
                  <a:pt x="84478" y="9258"/>
                </a:lnTo>
                <a:lnTo>
                  <a:pt x="88836" y="2031"/>
                </a:lnTo>
                <a:lnTo>
                  <a:pt x="89408" y="927"/>
                </a:lnTo>
                <a:lnTo>
                  <a:pt x="88925" y="0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89872" y="6423995"/>
            <a:ext cx="61594" cy="23495"/>
          </a:xfrm>
          <a:custGeom>
            <a:avLst/>
            <a:gdLst/>
            <a:ahLst/>
            <a:cxnLst/>
            <a:rect l="l" t="t" r="r" b="b"/>
            <a:pathLst>
              <a:path w="61594" h="23495">
                <a:moveTo>
                  <a:pt x="380" y="0"/>
                </a:moveTo>
                <a:lnTo>
                  <a:pt x="30683" y="23063"/>
                </a:lnTo>
                <a:lnTo>
                  <a:pt x="41725" y="21214"/>
                </a:lnTo>
                <a:lnTo>
                  <a:pt x="50088" y="16341"/>
                </a:lnTo>
                <a:lnTo>
                  <a:pt x="56318" y="9454"/>
                </a:lnTo>
                <a:lnTo>
                  <a:pt x="58965" y="4953"/>
                </a:lnTo>
                <a:lnTo>
                  <a:pt x="30683" y="4953"/>
                </a:lnTo>
                <a:lnTo>
                  <a:pt x="19110" y="4278"/>
                </a:lnTo>
                <a:lnTo>
                  <a:pt x="10017" y="2773"/>
                </a:lnTo>
                <a:lnTo>
                  <a:pt x="3947" y="1218"/>
                </a:lnTo>
                <a:lnTo>
                  <a:pt x="1447" y="393"/>
                </a:lnTo>
                <a:lnTo>
                  <a:pt x="380" y="0"/>
                </a:lnTo>
                <a:close/>
              </a:path>
              <a:path w="61594" h="23495">
                <a:moveTo>
                  <a:pt x="60985" y="0"/>
                </a:moveTo>
                <a:lnTo>
                  <a:pt x="30683" y="4953"/>
                </a:lnTo>
                <a:lnTo>
                  <a:pt x="58965" y="4953"/>
                </a:lnTo>
                <a:lnTo>
                  <a:pt x="60959" y="1562"/>
                </a:lnTo>
                <a:lnTo>
                  <a:pt x="61366" y="749"/>
                </a:lnTo>
                <a:lnTo>
                  <a:pt x="60985" y="0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74677" y="6292999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872" y="0"/>
                </a:moveTo>
                <a:lnTo>
                  <a:pt x="28016" y="3608"/>
                </a:lnTo>
                <a:lnTo>
                  <a:pt x="13435" y="13449"/>
                </a:lnTo>
                <a:lnTo>
                  <a:pt x="3604" y="28042"/>
                </a:lnTo>
                <a:lnTo>
                  <a:pt x="0" y="45910"/>
                </a:lnTo>
                <a:lnTo>
                  <a:pt x="3604" y="63772"/>
                </a:lnTo>
                <a:lnTo>
                  <a:pt x="13435" y="78352"/>
                </a:lnTo>
                <a:lnTo>
                  <a:pt x="28016" y="88180"/>
                </a:lnTo>
                <a:lnTo>
                  <a:pt x="45872" y="91782"/>
                </a:lnTo>
                <a:lnTo>
                  <a:pt x="63736" y="88180"/>
                </a:lnTo>
                <a:lnTo>
                  <a:pt x="78320" y="78352"/>
                </a:lnTo>
                <a:lnTo>
                  <a:pt x="88152" y="63772"/>
                </a:lnTo>
                <a:lnTo>
                  <a:pt x="91757" y="45910"/>
                </a:lnTo>
                <a:lnTo>
                  <a:pt x="88152" y="28042"/>
                </a:lnTo>
                <a:lnTo>
                  <a:pt x="78320" y="13449"/>
                </a:lnTo>
                <a:lnTo>
                  <a:pt x="63736" y="3608"/>
                </a:lnTo>
                <a:lnTo>
                  <a:pt x="45872" y="0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144695" y="6651322"/>
            <a:ext cx="8890" cy="11430"/>
          </a:xfrm>
          <a:custGeom>
            <a:avLst/>
            <a:gdLst/>
            <a:ahLst/>
            <a:cxnLst/>
            <a:rect l="l" t="t" r="r" b="b"/>
            <a:pathLst>
              <a:path w="8889" h="11429">
                <a:moveTo>
                  <a:pt x="6959" y="0"/>
                </a:moveTo>
                <a:lnTo>
                  <a:pt x="0" y="0"/>
                </a:lnTo>
                <a:lnTo>
                  <a:pt x="0" y="11252"/>
                </a:lnTo>
                <a:lnTo>
                  <a:pt x="1701" y="11252"/>
                </a:lnTo>
                <a:lnTo>
                  <a:pt x="1701" y="6375"/>
                </a:lnTo>
                <a:lnTo>
                  <a:pt x="5400" y="6375"/>
                </a:lnTo>
                <a:lnTo>
                  <a:pt x="7010" y="6095"/>
                </a:lnTo>
                <a:lnTo>
                  <a:pt x="8280" y="5219"/>
                </a:lnTo>
                <a:lnTo>
                  <a:pt x="8280" y="4927"/>
                </a:lnTo>
                <a:lnTo>
                  <a:pt x="1701" y="4927"/>
                </a:lnTo>
                <a:lnTo>
                  <a:pt x="1701" y="1435"/>
                </a:lnTo>
                <a:lnTo>
                  <a:pt x="8280" y="1435"/>
                </a:lnTo>
                <a:lnTo>
                  <a:pt x="8280" y="977"/>
                </a:lnTo>
                <a:lnTo>
                  <a:pt x="6959" y="0"/>
                </a:lnTo>
                <a:close/>
              </a:path>
              <a:path w="8889" h="11429">
                <a:moveTo>
                  <a:pt x="5400" y="6375"/>
                </a:moveTo>
                <a:lnTo>
                  <a:pt x="3682" y="6375"/>
                </a:lnTo>
                <a:lnTo>
                  <a:pt x="6667" y="11252"/>
                </a:lnTo>
                <a:lnTo>
                  <a:pt x="8585" y="11252"/>
                </a:lnTo>
                <a:lnTo>
                  <a:pt x="5400" y="6375"/>
                </a:lnTo>
                <a:close/>
              </a:path>
              <a:path w="8889" h="11429">
                <a:moveTo>
                  <a:pt x="8280" y="1435"/>
                </a:moveTo>
                <a:lnTo>
                  <a:pt x="5219" y="1435"/>
                </a:lnTo>
                <a:lnTo>
                  <a:pt x="6489" y="1701"/>
                </a:lnTo>
                <a:lnTo>
                  <a:pt x="6489" y="4825"/>
                </a:lnTo>
                <a:lnTo>
                  <a:pt x="3746" y="4927"/>
                </a:lnTo>
                <a:lnTo>
                  <a:pt x="8280" y="4927"/>
                </a:lnTo>
                <a:lnTo>
                  <a:pt x="8280" y="1435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138549" y="6647194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19" h="19684">
                <a:moveTo>
                  <a:pt x="15252" y="0"/>
                </a:moveTo>
                <a:lnTo>
                  <a:pt x="4533" y="0"/>
                </a:lnTo>
                <a:lnTo>
                  <a:pt x="0" y="4127"/>
                </a:lnTo>
                <a:lnTo>
                  <a:pt x="0" y="15379"/>
                </a:lnTo>
                <a:lnTo>
                  <a:pt x="4533" y="19519"/>
                </a:lnTo>
                <a:lnTo>
                  <a:pt x="15252" y="19519"/>
                </a:lnTo>
                <a:lnTo>
                  <a:pt x="17037" y="17894"/>
                </a:lnTo>
                <a:lnTo>
                  <a:pt x="5448" y="17894"/>
                </a:lnTo>
                <a:lnTo>
                  <a:pt x="1981" y="14427"/>
                </a:lnTo>
                <a:lnTo>
                  <a:pt x="1981" y="5105"/>
                </a:lnTo>
                <a:lnTo>
                  <a:pt x="5448" y="1625"/>
                </a:lnTo>
                <a:lnTo>
                  <a:pt x="17043" y="1625"/>
                </a:lnTo>
                <a:lnTo>
                  <a:pt x="15252" y="0"/>
                </a:lnTo>
                <a:close/>
              </a:path>
              <a:path w="20319" h="19684">
                <a:moveTo>
                  <a:pt x="17043" y="1625"/>
                </a:moveTo>
                <a:lnTo>
                  <a:pt x="14350" y="1625"/>
                </a:lnTo>
                <a:lnTo>
                  <a:pt x="17843" y="5105"/>
                </a:lnTo>
                <a:lnTo>
                  <a:pt x="17843" y="14427"/>
                </a:lnTo>
                <a:lnTo>
                  <a:pt x="14350" y="17894"/>
                </a:lnTo>
                <a:lnTo>
                  <a:pt x="17037" y="17894"/>
                </a:lnTo>
                <a:lnTo>
                  <a:pt x="19799" y="15379"/>
                </a:lnTo>
                <a:lnTo>
                  <a:pt x="19799" y="4127"/>
                </a:lnTo>
                <a:lnTo>
                  <a:pt x="17043" y="1625"/>
                </a:lnTo>
                <a:close/>
              </a:path>
            </a:pathLst>
          </a:custGeom>
          <a:solidFill>
            <a:srgbClr val="D8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34662" y="5228233"/>
            <a:ext cx="526415" cy="407034"/>
          </a:xfrm>
          <a:custGeom>
            <a:avLst/>
            <a:gdLst/>
            <a:ahLst/>
            <a:cxnLst/>
            <a:rect l="l" t="t" r="r" b="b"/>
            <a:pathLst>
              <a:path w="526414" h="407035">
                <a:moveTo>
                  <a:pt x="152514" y="101412"/>
                </a:moveTo>
                <a:lnTo>
                  <a:pt x="104304" y="109188"/>
                </a:lnTo>
                <a:lnTo>
                  <a:pt x="62437" y="130840"/>
                </a:lnTo>
                <a:lnTo>
                  <a:pt x="29424" y="163856"/>
                </a:lnTo>
                <a:lnTo>
                  <a:pt x="7774" y="205722"/>
                </a:lnTo>
                <a:lnTo>
                  <a:pt x="0" y="253926"/>
                </a:lnTo>
                <a:lnTo>
                  <a:pt x="7774" y="302131"/>
                </a:lnTo>
                <a:lnTo>
                  <a:pt x="29424" y="343997"/>
                </a:lnTo>
                <a:lnTo>
                  <a:pt x="62437" y="377013"/>
                </a:lnTo>
                <a:lnTo>
                  <a:pt x="104304" y="398665"/>
                </a:lnTo>
                <a:lnTo>
                  <a:pt x="152514" y="406441"/>
                </a:lnTo>
                <a:lnTo>
                  <a:pt x="183514" y="403620"/>
                </a:lnTo>
                <a:lnTo>
                  <a:pt x="211755" y="395258"/>
                </a:lnTo>
                <a:lnTo>
                  <a:pt x="237112" y="381506"/>
                </a:lnTo>
                <a:lnTo>
                  <a:pt x="259461" y="362511"/>
                </a:lnTo>
                <a:lnTo>
                  <a:pt x="259613" y="362473"/>
                </a:lnTo>
                <a:lnTo>
                  <a:pt x="483577" y="362473"/>
                </a:lnTo>
                <a:lnTo>
                  <a:pt x="501709" y="342729"/>
                </a:lnTo>
                <a:lnTo>
                  <a:pt x="512865" y="318998"/>
                </a:lnTo>
                <a:lnTo>
                  <a:pt x="372468" y="318998"/>
                </a:lnTo>
                <a:lnTo>
                  <a:pt x="367919" y="318036"/>
                </a:lnTo>
                <a:lnTo>
                  <a:pt x="153225" y="318036"/>
                </a:lnTo>
                <a:lnTo>
                  <a:pt x="128019" y="312947"/>
                </a:lnTo>
                <a:lnTo>
                  <a:pt x="107435" y="299069"/>
                </a:lnTo>
                <a:lnTo>
                  <a:pt x="93557" y="278485"/>
                </a:lnTo>
                <a:lnTo>
                  <a:pt x="88468" y="253279"/>
                </a:lnTo>
                <a:lnTo>
                  <a:pt x="93557" y="228066"/>
                </a:lnTo>
                <a:lnTo>
                  <a:pt x="107435" y="207478"/>
                </a:lnTo>
                <a:lnTo>
                  <a:pt x="128019" y="193598"/>
                </a:lnTo>
                <a:lnTo>
                  <a:pt x="153225" y="188509"/>
                </a:lnTo>
                <a:lnTo>
                  <a:pt x="306882" y="188509"/>
                </a:lnTo>
                <a:lnTo>
                  <a:pt x="306882" y="116792"/>
                </a:lnTo>
                <a:lnTo>
                  <a:pt x="219303" y="116792"/>
                </a:lnTo>
                <a:lnTo>
                  <a:pt x="203704" y="110231"/>
                </a:lnTo>
                <a:lnTo>
                  <a:pt x="187294" y="105406"/>
                </a:lnTo>
                <a:lnTo>
                  <a:pt x="170192" y="102429"/>
                </a:lnTo>
                <a:lnTo>
                  <a:pt x="152514" y="101412"/>
                </a:lnTo>
                <a:close/>
              </a:path>
              <a:path w="526414" h="407035">
                <a:moveTo>
                  <a:pt x="483577" y="362473"/>
                </a:moveTo>
                <a:lnTo>
                  <a:pt x="259613" y="362473"/>
                </a:lnTo>
                <a:lnTo>
                  <a:pt x="290631" y="385742"/>
                </a:lnTo>
                <a:lnTo>
                  <a:pt x="326707" y="400313"/>
                </a:lnTo>
                <a:lnTo>
                  <a:pt x="365520" y="406187"/>
                </a:lnTo>
                <a:lnTo>
                  <a:pt x="404748" y="403364"/>
                </a:lnTo>
                <a:lnTo>
                  <a:pt x="442070" y="391846"/>
                </a:lnTo>
                <a:lnTo>
                  <a:pt x="475164" y="371634"/>
                </a:lnTo>
                <a:lnTo>
                  <a:pt x="483577" y="362473"/>
                </a:lnTo>
                <a:close/>
              </a:path>
              <a:path w="526414" h="407035">
                <a:moveTo>
                  <a:pt x="481679" y="153516"/>
                </a:moveTo>
                <a:lnTo>
                  <a:pt x="451298" y="162696"/>
                </a:lnTo>
                <a:lnTo>
                  <a:pt x="437489" y="190287"/>
                </a:lnTo>
                <a:lnTo>
                  <a:pt x="437540" y="258943"/>
                </a:lnTo>
                <a:lnTo>
                  <a:pt x="427997" y="292286"/>
                </a:lnTo>
                <a:lnTo>
                  <a:pt x="403889" y="312308"/>
                </a:lnTo>
                <a:lnTo>
                  <a:pt x="372468" y="318998"/>
                </a:lnTo>
                <a:lnTo>
                  <a:pt x="512865" y="318998"/>
                </a:lnTo>
                <a:lnTo>
                  <a:pt x="519385" y="305131"/>
                </a:lnTo>
                <a:lnTo>
                  <a:pt x="525854" y="258943"/>
                </a:lnTo>
                <a:lnTo>
                  <a:pt x="525868" y="190287"/>
                </a:lnTo>
                <a:lnTo>
                  <a:pt x="512059" y="162721"/>
                </a:lnTo>
                <a:lnTo>
                  <a:pt x="481679" y="153516"/>
                </a:lnTo>
                <a:close/>
              </a:path>
              <a:path w="526414" h="407035">
                <a:moveTo>
                  <a:pt x="306882" y="188509"/>
                </a:moveTo>
                <a:lnTo>
                  <a:pt x="153225" y="188509"/>
                </a:lnTo>
                <a:lnTo>
                  <a:pt x="178431" y="193598"/>
                </a:lnTo>
                <a:lnTo>
                  <a:pt x="199015" y="207478"/>
                </a:lnTo>
                <a:lnTo>
                  <a:pt x="212893" y="228066"/>
                </a:lnTo>
                <a:lnTo>
                  <a:pt x="217982" y="253279"/>
                </a:lnTo>
                <a:lnTo>
                  <a:pt x="212893" y="278485"/>
                </a:lnTo>
                <a:lnTo>
                  <a:pt x="199015" y="299069"/>
                </a:lnTo>
                <a:lnTo>
                  <a:pt x="178431" y="312947"/>
                </a:lnTo>
                <a:lnTo>
                  <a:pt x="153225" y="318036"/>
                </a:lnTo>
                <a:lnTo>
                  <a:pt x="367919" y="318036"/>
                </a:lnTo>
                <a:lnTo>
                  <a:pt x="340991" y="312342"/>
                </a:lnTo>
                <a:lnTo>
                  <a:pt x="316711" y="292328"/>
                </a:lnTo>
                <a:lnTo>
                  <a:pt x="306882" y="258943"/>
                </a:lnTo>
                <a:lnTo>
                  <a:pt x="306882" y="188509"/>
                </a:lnTo>
                <a:close/>
              </a:path>
              <a:path w="526414" h="407035">
                <a:moveTo>
                  <a:pt x="263086" y="0"/>
                </a:moveTo>
                <a:lnTo>
                  <a:pt x="232970" y="9596"/>
                </a:lnTo>
                <a:lnTo>
                  <a:pt x="219290" y="38357"/>
                </a:lnTo>
                <a:lnTo>
                  <a:pt x="219303" y="116792"/>
                </a:lnTo>
                <a:lnTo>
                  <a:pt x="306882" y="116792"/>
                </a:lnTo>
                <a:lnTo>
                  <a:pt x="306882" y="38357"/>
                </a:lnTo>
                <a:lnTo>
                  <a:pt x="293196" y="9596"/>
                </a:lnTo>
                <a:lnTo>
                  <a:pt x="263086" y="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36442" y="5602035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1582" y="0"/>
                </a:moveTo>
                <a:lnTo>
                  <a:pt x="0" y="0"/>
                </a:lnTo>
                <a:lnTo>
                  <a:pt x="0" y="21755"/>
                </a:lnTo>
                <a:lnTo>
                  <a:pt x="2882" y="21755"/>
                </a:lnTo>
                <a:lnTo>
                  <a:pt x="2882" y="12090"/>
                </a:lnTo>
                <a:lnTo>
                  <a:pt x="11759" y="12090"/>
                </a:lnTo>
                <a:lnTo>
                  <a:pt x="11252" y="11849"/>
                </a:lnTo>
                <a:lnTo>
                  <a:pt x="13347" y="11556"/>
                </a:lnTo>
                <a:lnTo>
                  <a:pt x="14884" y="10896"/>
                </a:lnTo>
                <a:lnTo>
                  <a:pt x="16102" y="9601"/>
                </a:lnTo>
                <a:lnTo>
                  <a:pt x="2882" y="9601"/>
                </a:lnTo>
                <a:lnTo>
                  <a:pt x="2882" y="2400"/>
                </a:lnTo>
                <a:lnTo>
                  <a:pt x="16323" y="2400"/>
                </a:lnTo>
                <a:lnTo>
                  <a:pt x="15875" y="1663"/>
                </a:lnTo>
                <a:lnTo>
                  <a:pt x="15074" y="977"/>
                </a:lnTo>
                <a:lnTo>
                  <a:pt x="13055" y="190"/>
                </a:lnTo>
                <a:lnTo>
                  <a:pt x="11582" y="0"/>
                </a:lnTo>
                <a:close/>
              </a:path>
              <a:path w="19685" h="22225">
                <a:moveTo>
                  <a:pt x="11759" y="12090"/>
                </a:moveTo>
                <a:lnTo>
                  <a:pt x="2882" y="12090"/>
                </a:lnTo>
                <a:lnTo>
                  <a:pt x="7493" y="12128"/>
                </a:lnTo>
                <a:lnTo>
                  <a:pt x="8267" y="12306"/>
                </a:lnTo>
                <a:lnTo>
                  <a:pt x="15544" y="21755"/>
                </a:lnTo>
                <a:lnTo>
                  <a:pt x="19138" y="21755"/>
                </a:lnTo>
                <a:lnTo>
                  <a:pt x="14630" y="14668"/>
                </a:lnTo>
                <a:lnTo>
                  <a:pt x="13830" y="13703"/>
                </a:lnTo>
                <a:lnTo>
                  <a:pt x="12598" y="12572"/>
                </a:lnTo>
                <a:lnTo>
                  <a:pt x="12026" y="12217"/>
                </a:lnTo>
                <a:lnTo>
                  <a:pt x="11759" y="12090"/>
                </a:lnTo>
                <a:close/>
              </a:path>
              <a:path w="19685" h="22225">
                <a:moveTo>
                  <a:pt x="16323" y="2400"/>
                </a:moveTo>
                <a:lnTo>
                  <a:pt x="11366" y="2400"/>
                </a:lnTo>
                <a:lnTo>
                  <a:pt x="12547" y="2730"/>
                </a:lnTo>
                <a:lnTo>
                  <a:pt x="14033" y="4051"/>
                </a:lnTo>
                <a:lnTo>
                  <a:pt x="14330" y="4737"/>
                </a:lnTo>
                <a:lnTo>
                  <a:pt x="14401" y="6642"/>
                </a:lnTo>
                <a:lnTo>
                  <a:pt x="14211" y="7289"/>
                </a:lnTo>
                <a:lnTo>
                  <a:pt x="13449" y="8483"/>
                </a:lnTo>
                <a:lnTo>
                  <a:pt x="12877" y="8915"/>
                </a:lnTo>
                <a:lnTo>
                  <a:pt x="11404" y="9461"/>
                </a:lnTo>
                <a:lnTo>
                  <a:pt x="10388" y="9601"/>
                </a:lnTo>
                <a:lnTo>
                  <a:pt x="16102" y="9601"/>
                </a:lnTo>
                <a:lnTo>
                  <a:pt x="16878" y="8775"/>
                </a:lnTo>
                <a:lnTo>
                  <a:pt x="17386" y="7467"/>
                </a:lnTo>
                <a:lnTo>
                  <a:pt x="17386" y="4737"/>
                </a:lnTo>
                <a:lnTo>
                  <a:pt x="17081" y="3644"/>
                </a:lnTo>
                <a:lnTo>
                  <a:pt x="16323" y="2400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22826" y="559193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513" y="0"/>
                </a:moveTo>
                <a:lnTo>
                  <a:pt x="13137" y="1691"/>
                </a:lnTo>
                <a:lnTo>
                  <a:pt x="6299" y="6303"/>
                </a:lnTo>
                <a:lnTo>
                  <a:pt x="1689" y="13142"/>
                </a:lnTo>
                <a:lnTo>
                  <a:pt x="0" y="21513"/>
                </a:lnTo>
                <a:lnTo>
                  <a:pt x="1689" y="29890"/>
                </a:lnTo>
                <a:lnTo>
                  <a:pt x="6299" y="36728"/>
                </a:lnTo>
                <a:lnTo>
                  <a:pt x="13137" y="41337"/>
                </a:lnTo>
                <a:lnTo>
                  <a:pt x="21513" y="43027"/>
                </a:lnTo>
                <a:lnTo>
                  <a:pt x="29890" y="41337"/>
                </a:lnTo>
                <a:lnTo>
                  <a:pt x="31320" y="40373"/>
                </a:lnTo>
                <a:lnTo>
                  <a:pt x="21513" y="40373"/>
                </a:lnTo>
                <a:lnTo>
                  <a:pt x="14173" y="38890"/>
                </a:lnTo>
                <a:lnTo>
                  <a:pt x="8178" y="34848"/>
                </a:lnTo>
                <a:lnTo>
                  <a:pt x="4136" y="28854"/>
                </a:lnTo>
                <a:lnTo>
                  <a:pt x="2654" y="21513"/>
                </a:lnTo>
                <a:lnTo>
                  <a:pt x="4136" y="14175"/>
                </a:lnTo>
                <a:lnTo>
                  <a:pt x="8178" y="8185"/>
                </a:lnTo>
                <a:lnTo>
                  <a:pt x="14173" y="4147"/>
                </a:lnTo>
                <a:lnTo>
                  <a:pt x="21513" y="2666"/>
                </a:lnTo>
                <a:lnTo>
                  <a:pt x="31336" y="2666"/>
                </a:lnTo>
                <a:lnTo>
                  <a:pt x="29890" y="1691"/>
                </a:lnTo>
                <a:lnTo>
                  <a:pt x="21513" y="0"/>
                </a:lnTo>
                <a:close/>
              </a:path>
              <a:path w="43179" h="43179">
                <a:moveTo>
                  <a:pt x="31336" y="2666"/>
                </a:moveTo>
                <a:lnTo>
                  <a:pt x="21513" y="2666"/>
                </a:lnTo>
                <a:lnTo>
                  <a:pt x="28854" y="4147"/>
                </a:lnTo>
                <a:lnTo>
                  <a:pt x="34848" y="8185"/>
                </a:lnTo>
                <a:lnTo>
                  <a:pt x="38890" y="14175"/>
                </a:lnTo>
                <a:lnTo>
                  <a:pt x="40373" y="21513"/>
                </a:lnTo>
                <a:lnTo>
                  <a:pt x="38890" y="28854"/>
                </a:lnTo>
                <a:lnTo>
                  <a:pt x="34848" y="34848"/>
                </a:lnTo>
                <a:lnTo>
                  <a:pt x="28854" y="38890"/>
                </a:lnTo>
                <a:lnTo>
                  <a:pt x="21513" y="40373"/>
                </a:lnTo>
                <a:lnTo>
                  <a:pt x="31320" y="40373"/>
                </a:lnTo>
                <a:lnTo>
                  <a:pt x="36728" y="36728"/>
                </a:lnTo>
                <a:lnTo>
                  <a:pt x="41337" y="29890"/>
                </a:lnTo>
                <a:lnTo>
                  <a:pt x="43027" y="21513"/>
                </a:lnTo>
                <a:lnTo>
                  <a:pt x="41337" y="13142"/>
                </a:lnTo>
                <a:lnTo>
                  <a:pt x="36728" y="6303"/>
                </a:lnTo>
                <a:lnTo>
                  <a:pt x="31336" y="2666"/>
                </a:lnTo>
                <a:close/>
              </a:path>
            </a:pathLst>
          </a:custGeom>
          <a:solidFill>
            <a:srgbClr val="009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1997" y="5900976"/>
            <a:ext cx="1164590" cy="1164590"/>
          </a:xfrm>
          <a:custGeom>
            <a:avLst/>
            <a:gdLst/>
            <a:ahLst/>
            <a:cxnLst/>
            <a:rect l="l" t="t" r="r" b="b"/>
            <a:pathLst>
              <a:path w="1164589" h="1164590">
                <a:moveTo>
                  <a:pt x="582015" y="0"/>
                </a:moveTo>
                <a:lnTo>
                  <a:pt x="534279" y="1929"/>
                </a:lnTo>
                <a:lnTo>
                  <a:pt x="487606" y="7617"/>
                </a:lnTo>
                <a:lnTo>
                  <a:pt x="442146" y="16914"/>
                </a:lnTo>
                <a:lnTo>
                  <a:pt x="398049" y="29671"/>
                </a:lnTo>
                <a:lnTo>
                  <a:pt x="355464" y="45737"/>
                </a:lnTo>
                <a:lnTo>
                  <a:pt x="314540" y="64963"/>
                </a:lnTo>
                <a:lnTo>
                  <a:pt x="275429" y="87199"/>
                </a:lnTo>
                <a:lnTo>
                  <a:pt x="238279" y="112295"/>
                </a:lnTo>
                <a:lnTo>
                  <a:pt x="203241" y="140101"/>
                </a:lnTo>
                <a:lnTo>
                  <a:pt x="170464" y="170468"/>
                </a:lnTo>
                <a:lnTo>
                  <a:pt x="140097" y="203246"/>
                </a:lnTo>
                <a:lnTo>
                  <a:pt x="112291" y="238285"/>
                </a:lnTo>
                <a:lnTo>
                  <a:pt x="87196" y="275435"/>
                </a:lnTo>
                <a:lnTo>
                  <a:pt x="64961" y="314546"/>
                </a:lnTo>
                <a:lnTo>
                  <a:pt x="45736" y="355469"/>
                </a:lnTo>
                <a:lnTo>
                  <a:pt x="29670" y="398054"/>
                </a:lnTo>
                <a:lnTo>
                  <a:pt x="16914" y="442150"/>
                </a:lnTo>
                <a:lnTo>
                  <a:pt x="7617" y="487609"/>
                </a:lnTo>
                <a:lnTo>
                  <a:pt x="1929" y="534281"/>
                </a:lnTo>
                <a:lnTo>
                  <a:pt x="0" y="582015"/>
                </a:lnTo>
                <a:lnTo>
                  <a:pt x="1929" y="629749"/>
                </a:lnTo>
                <a:lnTo>
                  <a:pt x="7617" y="676421"/>
                </a:lnTo>
                <a:lnTo>
                  <a:pt x="16914" y="721880"/>
                </a:lnTo>
                <a:lnTo>
                  <a:pt x="29670" y="765977"/>
                </a:lnTo>
                <a:lnTo>
                  <a:pt x="45736" y="808561"/>
                </a:lnTo>
                <a:lnTo>
                  <a:pt x="64961" y="849484"/>
                </a:lnTo>
                <a:lnTo>
                  <a:pt x="87196" y="888595"/>
                </a:lnTo>
                <a:lnTo>
                  <a:pt x="112291" y="925745"/>
                </a:lnTo>
                <a:lnTo>
                  <a:pt x="140097" y="960784"/>
                </a:lnTo>
                <a:lnTo>
                  <a:pt x="170464" y="993562"/>
                </a:lnTo>
                <a:lnTo>
                  <a:pt x="203241" y="1023929"/>
                </a:lnTo>
                <a:lnTo>
                  <a:pt x="238279" y="1051735"/>
                </a:lnTo>
                <a:lnTo>
                  <a:pt x="275429" y="1076831"/>
                </a:lnTo>
                <a:lnTo>
                  <a:pt x="314540" y="1099067"/>
                </a:lnTo>
                <a:lnTo>
                  <a:pt x="355464" y="1118293"/>
                </a:lnTo>
                <a:lnTo>
                  <a:pt x="398049" y="1134359"/>
                </a:lnTo>
                <a:lnTo>
                  <a:pt x="442146" y="1147116"/>
                </a:lnTo>
                <a:lnTo>
                  <a:pt x="487606" y="1156413"/>
                </a:lnTo>
                <a:lnTo>
                  <a:pt x="534279" y="1162101"/>
                </a:lnTo>
                <a:lnTo>
                  <a:pt x="582015" y="1164031"/>
                </a:lnTo>
                <a:lnTo>
                  <a:pt x="629748" y="1162101"/>
                </a:lnTo>
                <a:lnTo>
                  <a:pt x="676418" y="1156413"/>
                </a:lnTo>
                <a:lnTo>
                  <a:pt x="721876" y="1147116"/>
                </a:lnTo>
                <a:lnTo>
                  <a:pt x="765973" y="1134359"/>
                </a:lnTo>
                <a:lnTo>
                  <a:pt x="808558" y="1118293"/>
                </a:lnTo>
                <a:lnTo>
                  <a:pt x="849481" y="1099067"/>
                </a:lnTo>
                <a:lnTo>
                  <a:pt x="888593" y="1076831"/>
                </a:lnTo>
                <a:lnTo>
                  <a:pt x="925744" y="1051735"/>
                </a:lnTo>
                <a:lnTo>
                  <a:pt x="960784" y="1023929"/>
                </a:lnTo>
                <a:lnTo>
                  <a:pt x="993563" y="993562"/>
                </a:lnTo>
                <a:lnTo>
                  <a:pt x="1023932" y="960784"/>
                </a:lnTo>
                <a:lnTo>
                  <a:pt x="1051740" y="925745"/>
                </a:lnTo>
                <a:lnTo>
                  <a:pt x="1076837" y="888595"/>
                </a:lnTo>
                <a:lnTo>
                  <a:pt x="1099074" y="849484"/>
                </a:lnTo>
                <a:lnTo>
                  <a:pt x="1118302" y="808561"/>
                </a:lnTo>
                <a:lnTo>
                  <a:pt x="1134369" y="765977"/>
                </a:lnTo>
                <a:lnTo>
                  <a:pt x="1147127" y="721880"/>
                </a:lnTo>
                <a:lnTo>
                  <a:pt x="1156425" y="676421"/>
                </a:lnTo>
                <a:lnTo>
                  <a:pt x="1162114" y="629749"/>
                </a:lnTo>
                <a:lnTo>
                  <a:pt x="1164043" y="582015"/>
                </a:lnTo>
                <a:lnTo>
                  <a:pt x="1162114" y="534281"/>
                </a:lnTo>
                <a:lnTo>
                  <a:pt x="1156425" y="487609"/>
                </a:lnTo>
                <a:lnTo>
                  <a:pt x="1147127" y="442150"/>
                </a:lnTo>
                <a:lnTo>
                  <a:pt x="1134369" y="398054"/>
                </a:lnTo>
                <a:lnTo>
                  <a:pt x="1118302" y="355469"/>
                </a:lnTo>
                <a:lnTo>
                  <a:pt x="1099074" y="314546"/>
                </a:lnTo>
                <a:lnTo>
                  <a:pt x="1076837" y="275435"/>
                </a:lnTo>
                <a:lnTo>
                  <a:pt x="1051740" y="238285"/>
                </a:lnTo>
                <a:lnTo>
                  <a:pt x="1023932" y="203246"/>
                </a:lnTo>
                <a:lnTo>
                  <a:pt x="993563" y="170468"/>
                </a:lnTo>
                <a:lnTo>
                  <a:pt x="960784" y="140101"/>
                </a:lnTo>
                <a:lnTo>
                  <a:pt x="925744" y="112295"/>
                </a:lnTo>
                <a:lnTo>
                  <a:pt x="888593" y="87199"/>
                </a:lnTo>
                <a:lnTo>
                  <a:pt x="849481" y="64963"/>
                </a:lnTo>
                <a:lnTo>
                  <a:pt x="808558" y="45737"/>
                </a:lnTo>
                <a:lnTo>
                  <a:pt x="765973" y="29671"/>
                </a:lnTo>
                <a:lnTo>
                  <a:pt x="721876" y="16914"/>
                </a:lnTo>
                <a:lnTo>
                  <a:pt x="676418" y="7617"/>
                </a:lnTo>
                <a:lnTo>
                  <a:pt x="629748" y="1929"/>
                </a:lnTo>
                <a:lnTo>
                  <a:pt x="582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8595" y="6102055"/>
            <a:ext cx="734695" cy="784225"/>
          </a:xfrm>
          <a:custGeom>
            <a:avLst/>
            <a:gdLst/>
            <a:ahLst/>
            <a:cxnLst/>
            <a:rect l="l" t="t" r="r" b="b"/>
            <a:pathLst>
              <a:path w="734694" h="784225">
                <a:moveTo>
                  <a:pt x="376243" y="0"/>
                </a:moveTo>
                <a:lnTo>
                  <a:pt x="343948" y="3215"/>
                </a:lnTo>
                <a:lnTo>
                  <a:pt x="312869" y="11490"/>
                </a:lnTo>
                <a:lnTo>
                  <a:pt x="283216" y="24513"/>
                </a:lnTo>
                <a:lnTo>
                  <a:pt x="255200" y="41973"/>
                </a:lnTo>
                <a:lnTo>
                  <a:pt x="216188" y="44738"/>
                </a:lnTo>
                <a:lnTo>
                  <a:pt x="178577" y="53000"/>
                </a:lnTo>
                <a:lnTo>
                  <a:pt x="142828" y="66905"/>
                </a:lnTo>
                <a:lnTo>
                  <a:pt x="109404" y="86601"/>
                </a:lnTo>
                <a:lnTo>
                  <a:pt x="77478" y="113620"/>
                </a:lnTo>
                <a:lnTo>
                  <a:pt x="50999" y="145407"/>
                </a:lnTo>
                <a:lnTo>
                  <a:pt x="29990" y="181358"/>
                </a:lnTo>
                <a:lnTo>
                  <a:pt x="14473" y="220870"/>
                </a:lnTo>
                <a:lnTo>
                  <a:pt x="4468" y="263340"/>
                </a:lnTo>
                <a:lnTo>
                  <a:pt x="0" y="308165"/>
                </a:lnTo>
                <a:lnTo>
                  <a:pt x="1088" y="354741"/>
                </a:lnTo>
                <a:lnTo>
                  <a:pt x="7756" y="402466"/>
                </a:lnTo>
                <a:lnTo>
                  <a:pt x="20025" y="450736"/>
                </a:lnTo>
                <a:lnTo>
                  <a:pt x="37917" y="498947"/>
                </a:lnTo>
                <a:lnTo>
                  <a:pt x="61454" y="546498"/>
                </a:lnTo>
                <a:lnTo>
                  <a:pt x="90658" y="592785"/>
                </a:lnTo>
                <a:lnTo>
                  <a:pt x="124312" y="635595"/>
                </a:lnTo>
                <a:lnTo>
                  <a:pt x="160814" y="673092"/>
                </a:lnTo>
                <a:lnTo>
                  <a:pt x="199686" y="705231"/>
                </a:lnTo>
                <a:lnTo>
                  <a:pt x="240454" y="731968"/>
                </a:lnTo>
                <a:lnTo>
                  <a:pt x="282638" y="753260"/>
                </a:lnTo>
                <a:lnTo>
                  <a:pt x="325764" y="769064"/>
                </a:lnTo>
                <a:lnTo>
                  <a:pt x="369354" y="779335"/>
                </a:lnTo>
                <a:lnTo>
                  <a:pt x="412931" y="784030"/>
                </a:lnTo>
                <a:lnTo>
                  <a:pt x="456018" y="783105"/>
                </a:lnTo>
                <a:lnTo>
                  <a:pt x="498140" y="776517"/>
                </a:lnTo>
                <a:lnTo>
                  <a:pt x="538818" y="764221"/>
                </a:lnTo>
                <a:lnTo>
                  <a:pt x="577576" y="746175"/>
                </a:lnTo>
                <a:lnTo>
                  <a:pt x="613862" y="720348"/>
                </a:lnTo>
                <a:lnTo>
                  <a:pt x="642880" y="687997"/>
                </a:lnTo>
                <a:lnTo>
                  <a:pt x="674214" y="652544"/>
                </a:lnTo>
                <a:lnTo>
                  <a:pt x="699578" y="612576"/>
                </a:lnTo>
                <a:lnTo>
                  <a:pt x="718400" y="568880"/>
                </a:lnTo>
                <a:lnTo>
                  <a:pt x="730112" y="522240"/>
                </a:lnTo>
                <a:lnTo>
                  <a:pt x="734142" y="473443"/>
                </a:lnTo>
                <a:lnTo>
                  <a:pt x="731364" y="432700"/>
                </a:lnTo>
                <a:lnTo>
                  <a:pt x="723277" y="393652"/>
                </a:lnTo>
                <a:lnTo>
                  <a:pt x="710257" y="356657"/>
                </a:lnTo>
                <a:lnTo>
                  <a:pt x="692677" y="322072"/>
                </a:lnTo>
                <a:lnTo>
                  <a:pt x="695759" y="271488"/>
                </a:lnTo>
                <a:lnTo>
                  <a:pt x="690441" y="223889"/>
                </a:lnTo>
                <a:lnTo>
                  <a:pt x="676664" y="180509"/>
                </a:lnTo>
                <a:lnTo>
                  <a:pt x="654366" y="142581"/>
                </a:lnTo>
                <a:lnTo>
                  <a:pt x="623487" y="111340"/>
                </a:lnTo>
                <a:lnTo>
                  <a:pt x="586412" y="89266"/>
                </a:lnTo>
                <a:lnTo>
                  <a:pt x="545052" y="76784"/>
                </a:lnTo>
                <a:lnTo>
                  <a:pt x="507713" y="43885"/>
                </a:lnTo>
                <a:lnTo>
                  <a:pt x="466686" y="19527"/>
                </a:lnTo>
                <a:lnTo>
                  <a:pt x="422640" y="4601"/>
                </a:lnTo>
                <a:lnTo>
                  <a:pt x="37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0574" y="6144018"/>
            <a:ext cx="531050" cy="74237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8332" y="6144031"/>
            <a:ext cx="689518" cy="74236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82649" y="6102019"/>
            <a:ext cx="292836" cy="771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83830" y="6102019"/>
            <a:ext cx="289763" cy="8724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9838" y="6144005"/>
            <a:ext cx="536473" cy="69476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75486" y="6179134"/>
            <a:ext cx="148974" cy="2450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75537" y="6179197"/>
            <a:ext cx="148805" cy="3258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76311" y="6454228"/>
            <a:ext cx="23926" cy="1030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52740" y="6175476"/>
            <a:ext cx="230085" cy="27875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9864" y="6189268"/>
            <a:ext cx="513280" cy="5870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8415" y="6278356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59">
                <a:moveTo>
                  <a:pt x="297129" y="0"/>
                </a:moveTo>
                <a:lnTo>
                  <a:pt x="248937" y="3889"/>
                </a:lnTo>
                <a:lnTo>
                  <a:pt x="203219" y="15148"/>
                </a:lnTo>
                <a:lnTo>
                  <a:pt x="160588" y="33165"/>
                </a:lnTo>
                <a:lnTo>
                  <a:pt x="121655" y="57330"/>
                </a:lnTo>
                <a:lnTo>
                  <a:pt x="87033" y="87029"/>
                </a:lnTo>
                <a:lnTo>
                  <a:pt x="57333" y="121652"/>
                </a:lnTo>
                <a:lnTo>
                  <a:pt x="33168" y="160587"/>
                </a:lnTo>
                <a:lnTo>
                  <a:pt x="15149" y="203221"/>
                </a:lnTo>
                <a:lnTo>
                  <a:pt x="3889" y="248943"/>
                </a:lnTo>
                <a:lnTo>
                  <a:pt x="0" y="297141"/>
                </a:lnTo>
                <a:lnTo>
                  <a:pt x="3889" y="345334"/>
                </a:lnTo>
                <a:lnTo>
                  <a:pt x="15149" y="391052"/>
                </a:lnTo>
                <a:lnTo>
                  <a:pt x="33168" y="433685"/>
                </a:lnTo>
                <a:lnTo>
                  <a:pt x="57333" y="472620"/>
                </a:lnTo>
                <a:lnTo>
                  <a:pt x="87033" y="507244"/>
                </a:lnTo>
                <a:lnTo>
                  <a:pt x="121655" y="536946"/>
                </a:lnTo>
                <a:lnTo>
                  <a:pt x="160588" y="561113"/>
                </a:lnTo>
                <a:lnTo>
                  <a:pt x="203219" y="579133"/>
                </a:lnTo>
                <a:lnTo>
                  <a:pt x="248937" y="590394"/>
                </a:lnTo>
                <a:lnTo>
                  <a:pt x="297129" y="594283"/>
                </a:lnTo>
                <a:lnTo>
                  <a:pt x="346810" y="590257"/>
                </a:lnTo>
                <a:lnTo>
                  <a:pt x="393396" y="578649"/>
                </a:lnTo>
                <a:lnTo>
                  <a:pt x="436383" y="560160"/>
                </a:lnTo>
                <a:lnTo>
                  <a:pt x="475269" y="535493"/>
                </a:lnTo>
                <a:lnTo>
                  <a:pt x="509552" y="505353"/>
                </a:lnTo>
                <a:lnTo>
                  <a:pt x="538729" y="470442"/>
                </a:lnTo>
                <a:lnTo>
                  <a:pt x="562297" y="431462"/>
                </a:lnTo>
                <a:lnTo>
                  <a:pt x="579753" y="389116"/>
                </a:lnTo>
                <a:lnTo>
                  <a:pt x="590596" y="344109"/>
                </a:lnTo>
                <a:lnTo>
                  <a:pt x="594321" y="297141"/>
                </a:lnTo>
                <a:lnTo>
                  <a:pt x="590432" y="248943"/>
                </a:lnTo>
                <a:lnTo>
                  <a:pt x="579170" y="203221"/>
                </a:lnTo>
                <a:lnTo>
                  <a:pt x="561149" y="160587"/>
                </a:lnTo>
                <a:lnTo>
                  <a:pt x="536980" y="121652"/>
                </a:lnTo>
                <a:lnTo>
                  <a:pt x="507276" y="87029"/>
                </a:lnTo>
                <a:lnTo>
                  <a:pt x="472647" y="57330"/>
                </a:lnTo>
                <a:lnTo>
                  <a:pt x="433706" y="33165"/>
                </a:lnTo>
                <a:lnTo>
                  <a:pt x="391065" y="15148"/>
                </a:lnTo>
                <a:lnTo>
                  <a:pt x="345335" y="3889"/>
                </a:lnTo>
                <a:lnTo>
                  <a:pt x="297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5619" y="6477177"/>
            <a:ext cx="97091" cy="14545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69486" y="6517068"/>
            <a:ext cx="101521" cy="1067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81912" y="6517068"/>
            <a:ext cx="81927" cy="1067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271028" y="6519430"/>
            <a:ext cx="94716" cy="1034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65796" y="6653403"/>
            <a:ext cx="21170" cy="3446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95883" y="6653403"/>
            <a:ext cx="27825" cy="350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33233" y="6653403"/>
            <a:ext cx="29032" cy="344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72337" y="6653403"/>
            <a:ext cx="21412" cy="3446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04023" y="6653403"/>
            <a:ext cx="36017" cy="3446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52537" y="6653403"/>
            <a:ext cx="24371" cy="3446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6154" y="6652831"/>
            <a:ext cx="35636" cy="356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32484" y="6653403"/>
            <a:ext cx="27825" cy="350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73378" y="6653403"/>
            <a:ext cx="26123" cy="344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07630" y="6652831"/>
            <a:ext cx="32283" cy="3563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1859" y="3615222"/>
            <a:ext cx="774065" cy="125730"/>
          </a:xfrm>
          <a:custGeom>
            <a:avLst/>
            <a:gdLst/>
            <a:ahLst/>
            <a:cxnLst/>
            <a:rect l="l" t="t" r="r" b="b"/>
            <a:pathLst>
              <a:path w="774065" h="125729">
                <a:moveTo>
                  <a:pt x="458076" y="0"/>
                </a:moveTo>
                <a:lnTo>
                  <a:pt x="453339" y="0"/>
                </a:lnTo>
                <a:lnTo>
                  <a:pt x="448868" y="571"/>
                </a:lnTo>
                <a:lnTo>
                  <a:pt x="414005" y="26807"/>
                </a:lnTo>
                <a:lnTo>
                  <a:pt x="406247" y="54216"/>
                </a:lnTo>
                <a:lnTo>
                  <a:pt x="406260" y="69838"/>
                </a:lnTo>
                <a:lnTo>
                  <a:pt x="423037" y="109766"/>
                </a:lnTo>
                <a:lnTo>
                  <a:pt x="458076" y="125171"/>
                </a:lnTo>
                <a:lnTo>
                  <a:pt x="466539" y="124556"/>
                </a:lnTo>
                <a:lnTo>
                  <a:pt x="497372" y="103733"/>
                </a:lnTo>
                <a:lnTo>
                  <a:pt x="451789" y="103733"/>
                </a:lnTo>
                <a:lnTo>
                  <a:pt x="446303" y="102870"/>
                </a:lnTo>
                <a:lnTo>
                  <a:pt x="429869" y="61683"/>
                </a:lnTo>
                <a:lnTo>
                  <a:pt x="430631" y="49864"/>
                </a:lnTo>
                <a:lnTo>
                  <a:pt x="450977" y="21437"/>
                </a:lnTo>
                <a:lnTo>
                  <a:pt x="497437" y="21437"/>
                </a:lnTo>
                <a:lnTo>
                  <a:pt x="493560" y="15588"/>
                </a:lnTo>
                <a:lnTo>
                  <a:pt x="487997" y="10020"/>
                </a:lnTo>
                <a:lnTo>
                  <a:pt x="481584" y="5631"/>
                </a:lnTo>
                <a:lnTo>
                  <a:pt x="474460" y="2500"/>
                </a:lnTo>
                <a:lnTo>
                  <a:pt x="466625" y="624"/>
                </a:lnTo>
                <a:lnTo>
                  <a:pt x="458076" y="0"/>
                </a:lnTo>
                <a:close/>
              </a:path>
              <a:path w="774065" h="125729">
                <a:moveTo>
                  <a:pt x="335508" y="1625"/>
                </a:moveTo>
                <a:lnTo>
                  <a:pt x="311708" y="1625"/>
                </a:lnTo>
                <a:lnTo>
                  <a:pt x="311708" y="123532"/>
                </a:lnTo>
                <a:lnTo>
                  <a:pt x="335508" y="123532"/>
                </a:lnTo>
                <a:lnTo>
                  <a:pt x="335508" y="86893"/>
                </a:lnTo>
                <a:lnTo>
                  <a:pt x="351269" y="68059"/>
                </a:lnTo>
                <a:lnTo>
                  <a:pt x="377619" y="68059"/>
                </a:lnTo>
                <a:lnTo>
                  <a:pt x="369742" y="54698"/>
                </a:lnTo>
                <a:lnTo>
                  <a:pt x="335508" y="54698"/>
                </a:lnTo>
                <a:lnTo>
                  <a:pt x="335508" y="1625"/>
                </a:lnTo>
                <a:close/>
              </a:path>
              <a:path w="774065" h="125729">
                <a:moveTo>
                  <a:pt x="377619" y="68059"/>
                </a:moveTo>
                <a:lnTo>
                  <a:pt x="351269" y="68059"/>
                </a:lnTo>
                <a:lnTo>
                  <a:pt x="382600" y="123532"/>
                </a:lnTo>
                <a:lnTo>
                  <a:pt x="410324" y="123532"/>
                </a:lnTo>
                <a:lnTo>
                  <a:pt x="377619" y="68059"/>
                </a:lnTo>
                <a:close/>
              </a:path>
              <a:path w="774065" h="125729">
                <a:moveTo>
                  <a:pt x="503389" y="86271"/>
                </a:moveTo>
                <a:lnTo>
                  <a:pt x="478993" y="86271"/>
                </a:lnTo>
                <a:lnTo>
                  <a:pt x="476074" y="93912"/>
                </a:lnTo>
                <a:lnTo>
                  <a:pt x="471643" y="99369"/>
                </a:lnTo>
                <a:lnTo>
                  <a:pt x="465702" y="102642"/>
                </a:lnTo>
                <a:lnTo>
                  <a:pt x="458254" y="103733"/>
                </a:lnTo>
                <a:lnTo>
                  <a:pt x="497372" y="103733"/>
                </a:lnTo>
                <a:lnTo>
                  <a:pt x="497892" y="102962"/>
                </a:lnTo>
                <a:lnTo>
                  <a:pt x="501234" y="95158"/>
                </a:lnTo>
                <a:lnTo>
                  <a:pt x="503389" y="86271"/>
                </a:lnTo>
                <a:close/>
              </a:path>
              <a:path w="774065" h="125729">
                <a:moveTo>
                  <a:pt x="407416" y="1625"/>
                </a:moveTo>
                <a:lnTo>
                  <a:pt x="378485" y="1625"/>
                </a:lnTo>
                <a:lnTo>
                  <a:pt x="335508" y="54698"/>
                </a:lnTo>
                <a:lnTo>
                  <a:pt x="369742" y="54698"/>
                </a:lnTo>
                <a:lnTo>
                  <a:pt x="367017" y="50076"/>
                </a:lnTo>
                <a:lnTo>
                  <a:pt x="407416" y="1625"/>
                </a:lnTo>
                <a:close/>
              </a:path>
              <a:path w="774065" h="125729">
                <a:moveTo>
                  <a:pt x="497437" y="21437"/>
                </a:moveTo>
                <a:lnTo>
                  <a:pt x="458254" y="21437"/>
                </a:lnTo>
                <a:lnTo>
                  <a:pt x="465702" y="22528"/>
                </a:lnTo>
                <a:lnTo>
                  <a:pt x="471643" y="25801"/>
                </a:lnTo>
                <a:lnTo>
                  <a:pt x="476074" y="31258"/>
                </a:lnTo>
                <a:lnTo>
                  <a:pt x="478993" y="38900"/>
                </a:lnTo>
                <a:lnTo>
                  <a:pt x="503389" y="38900"/>
                </a:lnTo>
                <a:lnTo>
                  <a:pt x="501256" y="30024"/>
                </a:lnTo>
                <a:lnTo>
                  <a:pt x="497979" y="22255"/>
                </a:lnTo>
                <a:lnTo>
                  <a:pt x="497437" y="21437"/>
                </a:lnTo>
                <a:close/>
              </a:path>
              <a:path w="774065" h="125729">
                <a:moveTo>
                  <a:pt x="55638" y="22872"/>
                </a:moveTo>
                <a:lnTo>
                  <a:pt x="31838" y="22872"/>
                </a:lnTo>
                <a:lnTo>
                  <a:pt x="31838" y="123532"/>
                </a:lnTo>
                <a:lnTo>
                  <a:pt x="55638" y="123532"/>
                </a:lnTo>
                <a:lnTo>
                  <a:pt x="55638" y="22872"/>
                </a:lnTo>
                <a:close/>
              </a:path>
              <a:path w="774065" h="125729">
                <a:moveTo>
                  <a:pt x="87477" y="1625"/>
                </a:moveTo>
                <a:lnTo>
                  <a:pt x="0" y="1625"/>
                </a:lnTo>
                <a:lnTo>
                  <a:pt x="0" y="22872"/>
                </a:lnTo>
                <a:lnTo>
                  <a:pt x="87477" y="22872"/>
                </a:lnTo>
                <a:lnTo>
                  <a:pt x="87477" y="1625"/>
                </a:lnTo>
                <a:close/>
              </a:path>
              <a:path w="774065" h="125729">
                <a:moveTo>
                  <a:pt x="123456" y="1625"/>
                </a:moveTo>
                <a:lnTo>
                  <a:pt x="99669" y="1625"/>
                </a:lnTo>
                <a:lnTo>
                  <a:pt x="99669" y="81749"/>
                </a:lnTo>
                <a:lnTo>
                  <a:pt x="119317" y="117917"/>
                </a:lnTo>
                <a:lnTo>
                  <a:pt x="144513" y="124561"/>
                </a:lnTo>
                <a:lnTo>
                  <a:pt x="153702" y="123823"/>
                </a:lnTo>
                <a:lnTo>
                  <a:pt x="183782" y="103339"/>
                </a:lnTo>
                <a:lnTo>
                  <a:pt x="138010" y="103339"/>
                </a:lnTo>
                <a:lnTo>
                  <a:pt x="132854" y="101333"/>
                </a:lnTo>
                <a:lnTo>
                  <a:pt x="125336" y="93345"/>
                </a:lnTo>
                <a:lnTo>
                  <a:pt x="123456" y="87858"/>
                </a:lnTo>
                <a:lnTo>
                  <a:pt x="123456" y="1625"/>
                </a:lnTo>
                <a:close/>
              </a:path>
              <a:path w="774065" h="125729">
                <a:moveTo>
                  <a:pt x="189369" y="1625"/>
                </a:moveTo>
                <a:lnTo>
                  <a:pt x="165735" y="1625"/>
                </a:lnTo>
                <a:lnTo>
                  <a:pt x="165735" y="87858"/>
                </a:lnTo>
                <a:lnTo>
                  <a:pt x="163804" y="93345"/>
                </a:lnTo>
                <a:lnTo>
                  <a:pt x="159918" y="97332"/>
                </a:lnTo>
                <a:lnTo>
                  <a:pt x="156159" y="101333"/>
                </a:lnTo>
                <a:lnTo>
                  <a:pt x="151015" y="103339"/>
                </a:lnTo>
                <a:lnTo>
                  <a:pt x="183782" y="103339"/>
                </a:lnTo>
                <a:lnTo>
                  <a:pt x="186159" y="99007"/>
                </a:lnTo>
                <a:lnTo>
                  <a:pt x="188567" y="90817"/>
                </a:lnTo>
                <a:lnTo>
                  <a:pt x="189369" y="81749"/>
                </a:lnTo>
                <a:lnTo>
                  <a:pt x="189369" y="1625"/>
                </a:lnTo>
                <a:close/>
              </a:path>
              <a:path w="774065" h="125729">
                <a:moveTo>
                  <a:pt x="254355" y="1625"/>
                </a:moveTo>
                <a:lnTo>
                  <a:pt x="206590" y="1625"/>
                </a:lnTo>
                <a:lnTo>
                  <a:pt x="206590" y="123532"/>
                </a:lnTo>
                <a:lnTo>
                  <a:pt x="230390" y="123532"/>
                </a:lnTo>
                <a:lnTo>
                  <a:pt x="230390" y="74904"/>
                </a:lnTo>
                <a:lnTo>
                  <a:pt x="273697" y="74904"/>
                </a:lnTo>
                <a:lnTo>
                  <a:pt x="271665" y="70980"/>
                </a:lnTo>
                <a:lnTo>
                  <a:pt x="278053" y="68694"/>
                </a:lnTo>
                <a:lnTo>
                  <a:pt x="283235" y="64985"/>
                </a:lnTo>
                <a:lnTo>
                  <a:pt x="287235" y="59855"/>
                </a:lnTo>
                <a:lnTo>
                  <a:pt x="290906" y="55054"/>
                </a:lnTo>
                <a:lnTo>
                  <a:pt x="230390" y="55054"/>
                </a:lnTo>
                <a:lnTo>
                  <a:pt x="230390" y="22872"/>
                </a:lnTo>
                <a:lnTo>
                  <a:pt x="290505" y="22872"/>
                </a:lnTo>
                <a:lnTo>
                  <a:pt x="288043" y="18159"/>
                </a:lnTo>
                <a:lnTo>
                  <a:pt x="283476" y="12585"/>
                </a:lnTo>
                <a:lnTo>
                  <a:pt x="277544" y="7792"/>
                </a:lnTo>
                <a:lnTo>
                  <a:pt x="270716" y="4367"/>
                </a:lnTo>
                <a:lnTo>
                  <a:pt x="262988" y="2311"/>
                </a:lnTo>
                <a:lnTo>
                  <a:pt x="254355" y="1625"/>
                </a:lnTo>
                <a:close/>
              </a:path>
              <a:path w="774065" h="125729">
                <a:moveTo>
                  <a:pt x="273697" y="74904"/>
                </a:moveTo>
                <a:lnTo>
                  <a:pt x="247523" y="74904"/>
                </a:lnTo>
                <a:lnTo>
                  <a:pt x="271310" y="123532"/>
                </a:lnTo>
                <a:lnTo>
                  <a:pt x="298869" y="123532"/>
                </a:lnTo>
                <a:lnTo>
                  <a:pt x="273697" y="74904"/>
                </a:lnTo>
                <a:close/>
              </a:path>
              <a:path w="774065" h="125729">
                <a:moveTo>
                  <a:pt x="290505" y="22872"/>
                </a:moveTo>
                <a:lnTo>
                  <a:pt x="257962" y="22872"/>
                </a:lnTo>
                <a:lnTo>
                  <a:pt x="262115" y="24333"/>
                </a:lnTo>
                <a:lnTo>
                  <a:pt x="268516" y="30289"/>
                </a:lnTo>
                <a:lnTo>
                  <a:pt x="270116" y="34163"/>
                </a:lnTo>
                <a:lnTo>
                  <a:pt x="270116" y="43751"/>
                </a:lnTo>
                <a:lnTo>
                  <a:pt x="268516" y="47637"/>
                </a:lnTo>
                <a:lnTo>
                  <a:pt x="262115" y="53568"/>
                </a:lnTo>
                <a:lnTo>
                  <a:pt x="257962" y="55054"/>
                </a:lnTo>
                <a:lnTo>
                  <a:pt x="290906" y="55054"/>
                </a:lnTo>
                <a:lnTo>
                  <a:pt x="291693" y="54025"/>
                </a:lnTo>
                <a:lnTo>
                  <a:pt x="293916" y="47078"/>
                </a:lnTo>
                <a:lnTo>
                  <a:pt x="293916" y="38950"/>
                </a:lnTo>
                <a:lnTo>
                  <a:pt x="293263" y="31334"/>
                </a:lnTo>
                <a:lnTo>
                  <a:pt x="291306" y="24406"/>
                </a:lnTo>
                <a:lnTo>
                  <a:pt x="290505" y="22872"/>
                </a:lnTo>
                <a:close/>
              </a:path>
              <a:path w="774065" h="125729">
                <a:moveTo>
                  <a:pt x="597522" y="1625"/>
                </a:moveTo>
                <a:lnTo>
                  <a:pt x="517220" y="1625"/>
                </a:lnTo>
                <a:lnTo>
                  <a:pt x="517220" y="123532"/>
                </a:lnTo>
                <a:lnTo>
                  <a:pt x="597522" y="123532"/>
                </a:lnTo>
                <a:lnTo>
                  <a:pt x="597522" y="102298"/>
                </a:lnTo>
                <a:lnTo>
                  <a:pt x="541020" y="102298"/>
                </a:lnTo>
                <a:lnTo>
                  <a:pt x="541020" y="72707"/>
                </a:lnTo>
                <a:lnTo>
                  <a:pt x="589127" y="72707"/>
                </a:lnTo>
                <a:lnTo>
                  <a:pt x="589127" y="51447"/>
                </a:lnTo>
                <a:lnTo>
                  <a:pt x="541020" y="51447"/>
                </a:lnTo>
                <a:lnTo>
                  <a:pt x="541020" y="22872"/>
                </a:lnTo>
                <a:lnTo>
                  <a:pt x="597522" y="22872"/>
                </a:lnTo>
                <a:lnTo>
                  <a:pt x="597522" y="1625"/>
                </a:lnTo>
                <a:close/>
              </a:path>
              <a:path w="774065" h="125729">
                <a:moveTo>
                  <a:pt x="636524" y="1625"/>
                </a:moveTo>
                <a:lnTo>
                  <a:pt x="612724" y="1625"/>
                </a:lnTo>
                <a:lnTo>
                  <a:pt x="612724" y="123532"/>
                </a:lnTo>
                <a:lnTo>
                  <a:pt x="686549" y="123532"/>
                </a:lnTo>
                <a:lnTo>
                  <a:pt x="686549" y="102298"/>
                </a:lnTo>
                <a:lnTo>
                  <a:pt x="636524" y="102298"/>
                </a:lnTo>
                <a:lnTo>
                  <a:pt x="636524" y="1625"/>
                </a:lnTo>
                <a:close/>
              </a:path>
              <a:path w="774065" h="125729">
                <a:moveTo>
                  <a:pt x="720991" y="1625"/>
                </a:moveTo>
                <a:lnTo>
                  <a:pt x="697204" y="1625"/>
                </a:lnTo>
                <a:lnTo>
                  <a:pt x="697204" y="123532"/>
                </a:lnTo>
                <a:lnTo>
                  <a:pt x="773480" y="123532"/>
                </a:lnTo>
                <a:lnTo>
                  <a:pt x="773480" y="102298"/>
                </a:lnTo>
                <a:lnTo>
                  <a:pt x="720991" y="102298"/>
                </a:lnTo>
                <a:lnTo>
                  <a:pt x="720991" y="1625"/>
                </a:lnTo>
                <a:close/>
              </a:path>
            </a:pathLst>
          </a:custGeom>
          <a:solidFill>
            <a:srgbClr val="0E3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17337" y="3509467"/>
            <a:ext cx="155532" cy="15533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05356" y="3567684"/>
            <a:ext cx="239445" cy="17081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192684" y="3496938"/>
            <a:ext cx="1051247" cy="24145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84514" y="3564459"/>
            <a:ext cx="1075055" cy="121285"/>
          </a:xfrm>
          <a:custGeom>
            <a:avLst/>
            <a:gdLst/>
            <a:ahLst/>
            <a:cxnLst/>
            <a:rect l="l" t="t" r="r" b="b"/>
            <a:pathLst>
              <a:path w="1075054" h="121285">
                <a:moveTo>
                  <a:pt x="675614" y="127"/>
                </a:moveTo>
                <a:lnTo>
                  <a:pt x="627263" y="11523"/>
                </a:lnTo>
                <a:lnTo>
                  <a:pt x="604227" y="43586"/>
                </a:lnTo>
                <a:lnTo>
                  <a:pt x="602955" y="107137"/>
                </a:lnTo>
                <a:lnTo>
                  <a:pt x="602754" y="112445"/>
                </a:lnTo>
                <a:lnTo>
                  <a:pt x="608774" y="118833"/>
                </a:lnTo>
                <a:lnTo>
                  <a:pt x="612000" y="120078"/>
                </a:lnTo>
                <a:lnTo>
                  <a:pt x="620102" y="120078"/>
                </a:lnTo>
                <a:lnTo>
                  <a:pt x="623328" y="118833"/>
                </a:lnTo>
                <a:lnTo>
                  <a:pt x="629373" y="112445"/>
                </a:lnTo>
                <a:lnTo>
                  <a:pt x="629160" y="107137"/>
                </a:lnTo>
                <a:lnTo>
                  <a:pt x="629145" y="92583"/>
                </a:lnTo>
                <a:lnTo>
                  <a:pt x="752382" y="92583"/>
                </a:lnTo>
                <a:lnTo>
                  <a:pt x="752376" y="66929"/>
                </a:lnTo>
                <a:lnTo>
                  <a:pt x="629145" y="66929"/>
                </a:lnTo>
                <a:lnTo>
                  <a:pt x="629080" y="54686"/>
                </a:lnTo>
                <a:lnTo>
                  <a:pt x="662573" y="25789"/>
                </a:lnTo>
                <a:lnTo>
                  <a:pt x="675614" y="24993"/>
                </a:lnTo>
                <a:lnTo>
                  <a:pt x="742101" y="24993"/>
                </a:lnTo>
                <a:lnTo>
                  <a:pt x="739838" y="21666"/>
                </a:lnTo>
                <a:lnTo>
                  <a:pt x="728487" y="12273"/>
                </a:lnTo>
                <a:lnTo>
                  <a:pt x="713960" y="5538"/>
                </a:lnTo>
                <a:lnTo>
                  <a:pt x="696316" y="1483"/>
                </a:lnTo>
                <a:lnTo>
                  <a:pt x="675614" y="127"/>
                </a:lnTo>
                <a:close/>
              </a:path>
              <a:path w="1075054" h="121285">
                <a:moveTo>
                  <a:pt x="752382" y="92583"/>
                </a:moveTo>
                <a:lnTo>
                  <a:pt x="726516" y="92583"/>
                </a:lnTo>
                <a:lnTo>
                  <a:pt x="726478" y="112623"/>
                </a:lnTo>
                <a:lnTo>
                  <a:pt x="732586" y="118884"/>
                </a:lnTo>
                <a:lnTo>
                  <a:pt x="735698" y="120078"/>
                </a:lnTo>
                <a:lnTo>
                  <a:pt x="743407" y="120078"/>
                </a:lnTo>
                <a:lnTo>
                  <a:pt x="746531" y="118884"/>
                </a:lnTo>
                <a:lnTo>
                  <a:pt x="748804" y="116484"/>
                </a:lnTo>
                <a:lnTo>
                  <a:pt x="752514" y="112623"/>
                </a:lnTo>
                <a:lnTo>
                  <a:pt x="752534" y="112445"/>
                </a:lnTo>
                <a:lnTo>
                  <a:pt x="752386" y="107137"/>
                </a:lnTo>
                <a:lnTo>
                  <a:pt x="752382" y="92583"/>
                </a:lnTo>
                <a:close/>
              </a:path>
              <a:path w="1075054" h="121285">
                <a:moveTo>
                  <a:pt x="742101" y="24993"/>
                </a:moveTo>
                <a:lnTo>
                  <a:pt x="675614" y="24993"/>
                </a:lnTo>
                <a:lnTo>
                  <a:pt x="690809" y="25883"/>
                </a:lnTo>
                <a:lnTo>
                  <a:pt x="703541" y="28522"/>
                </a:lnTo>
                <a:lnTo>
                  <a:pt x="713655" y="32864"/>
                </a:lnTo>
                <a:lnTo>
                  <a:pt x="720991" y="38862"/>
                </a:lnTo>
                <a:lnTo>
                  <a:pt x="727659" y="46558"/>
                </a:lnTo>
                <a:lnTo>
                  <a:pt x="726605" y="54686"/>
                </a:lnTo>
                <a:lnTo>
                  <a:pt x="726516" y="66929"/>
                </a:lnTo>
                <a:lnTo>
                  <a:pt x="752376" y="66929"/>
                </a:lnTo>
                <a:lnTo>
                  <a:pt x="752372" y="51577"/>
                </a:lnTo>
                <a:lnTo>
                  <a:pt x="751233" y="43487"/>
                </a:lnTo>
                <a:lnTo>
                  <a:pt x="747527" y="32974"/>
                </a:lnTo>
                <a:lnTo>
                  <a:pt x="742101" y="24993"/>
                </a:lnTo>
                <a:close/>
              </a:path>
              <a:path w="1075054" h="121285">
                <a:moveTo>
                  <a:pt x="918465" y="27901"/>
                </a:moveTo>
                <a:lnTo>
                  <a:pt x="792441" y="27901"/>
                </a:lnTo>
                <a:lnTo>
                  <a:pt x="895286" y="28016"/>
                </a:lnTo>
                <a:lnTo>
                  <a:pt x="895286" y="41821"/>
                </a:lnTo>
                <a:lnTo>
                  <a:pt x="815238" y="48387"/>
                </a:lnTo>
                <a:lnTo>
                  <a:pt x="807288" y="50787"/>
                </a:lnTo>
                <a:lnTo>
                  <a:pt x="807288" y="70319"/>
                </a:lnTo>
                <a:lnTo>
                  <a:pt x="814082" y="73672"/>
                </a:lnTo>
                <a:lnTo>
                  <a:pt x="817689" y="74117"/>
                </a:lnTo>
                <a:lnTo>
                  <a:pt x="869175" y="74142"/>
                </a:lnTo>
                <a:lnTo>
                  <a:pt x="898220" y="116052"/>
                </a:lnTo>
                <a:lnTo>
                  <a:pt x="899502" y="117817"/>
                </a:lnTo>
                <a:lnTo>
                  <a:pt x="902944" y="120802"/>
                </a:lnTo>
                <a:lnTo>
                  <a:pt x="910589" y="120802"/>
                </a:lnTo>
                <a:lnTo>
                  <a:pt x="922896" y="105371"/>
                </a:lnTo>
                <a:lnTo>
                  <a:pt x="920457" y="102171"/>
                </a:lnTo>
                <a:lnTo>
                  <a:pt x="919721" y="101320"/>
                </a:lnTo>
                <a:lnTo>
                  <a:pt x="898791" y="71526"/>
                </a:lnTo>
                <a:lnTo>
                  <a:pt x="905860" y="68647"/>
                </a:lnTo>
                <a:lnTo>
                  <a:pt x="913434" y="62728"/>
                </a:lnTo>
                <a:lnTo>
                  <a:pt x="919408" y="52699"/>
                </a:lnTo>
                <a:lnTo>
                  <a:pt x="921677" y="37490"/>
                </a:lnTo>
                <a:lnTo>
                  <a:pt x="918465" y="27901"/>
                </a:lnTo>
                <a:close/>
              </a:path>
              <a:path w="1075054" h="121285">
                <a:moveTo>
                  <a:pt x="874560" y="990"/>
                </a:moveTo>
                <a:lnTo>
                  <a:pt x="775728" y="990"/>
                </a:lnTo>
                <a:lnTo>
                  <a:pt x="766305" y="4076"/>
                </a:lnTo>
                <a:lnTo>
                  <a:pt x="766331" y="41821"/>
                </a:lnTo>
                <a:lnTo>
                  <a:pt x="766456" y="112979"/>
                </a:lnTo>
                <a:lnTo>
                  <a:pt x="769772" y="119722"/>
                </a:lnTo>
                <a:lnTo>
                  <a:pt x="788568" y="119722"/>
                </a:lnTo>
                <a:lnTo>
                  <a:pt x="791971" y="112979"/>
                </a:lnTo>
                <a:lnTo>
                  <a:pt x="792395" y="109588"/>
                </a:lnTo>
                <a:lnTo>
                  <a:pt x="792441" y="27901"/>
                </a:lnTo>
                <a:lnTo>
                  <a:pt x="918465" y="27901"/>
                </a:lnTo>
                <a:lnTo>
                  <a:pt x="914754" y="16822"/>
                </a:lnTo>
                <a:lnTo>
                  <a:pt x="899699" y="5938"/>
                </a:lnTo>
                <a:lnTo>
                  <a:pt x="883854" y="1705"/>
                </a:lnTo>
                <a:lnTo>
                  <a:pt x="874560" y="990"/>
                </a:lnTo>
                <a:close/>
              </a:path>
              <a:path w="1075054" h="121285">
                <a:moveTo>
                  <a:pt x="938555" y="990"/>
                </a:moveTo>
                <a:lnTo>
                  <a:pt x="929855" y="3784"/>
                </a:lnTo>
                <a:lnTo>
                  <a:pt x="929855" y="24269"/>
                </a:lnTo>
                <a:lnTo>
                  <a:pt x="937831" y="27851"/>
                </a:lnTo>
                <a:lnTo>
                  <a:pt x="988860" y="27863"/>
                </a:lnTo>
                <a:lnTo>
                  <a:pt x="988860" y="112915"/>
                </a:lnTo>
                <a:lnTo>
                  <a:pt x="992441" y="120942"/>
                </a:lnTo>
                <a:lnTo>
                  <a:pt x="1012012" y="120942"/>
                </a:lnTo>
                <a:lnTo>
                  <a:pt x="1015504" y="112915"/>
                </a:lnTo>
                <a:lnTo>
                  <a:pt x="1015504" y="27863"/>
                </a:lnTo>
                <a:lnTo>
                  <a:pt x="1060640" y="27851"/>
                </a:lnTo>
                <a:lnTo>
                  <a:pt x="1065504" y="27647"/>
                </a:lnTo>
                <a:lnTo>
                  <a:pt x="1074699" y="24561"/>
                </a:lnTo>
                <a:lnTo>
                  <a:pt x="1074573" y="3784"/>
                </a:lnTo>
                <a:lnTo>
                  <a:pt x="1065428" y="1016"/>
                </a:lnTo>
                <a:lnTo>
                  <a:pt x="938555" y="990"/>
                </a:lnTo>
                <a:close/>
              </a:path>
              <a:path w="1075054" h="121285">
                <a:moveTo>
                  <a:pt x="274815" y="127"/>
                </a:moveTo>
                <a:lnTo>
                  <a:pt x="268059" y="1085"/>
                </a:lnTo>
                <a:lnTo>
                  <a:pt x="253593" y="5868"/>
                </a:lnTo>
                <a:lnTo>
                  <a:pt x="239203" y="17398"/>
                </a:lnTo>
                <a:lnTo>
                  <a:pt x="232676" y="38595"/>
                </a:lnTo>
                <a:lnTo>
                  <a:pt x="234005" y="48440"/>
                </a:lnTo>
                <a:lnTo>
                  <a:pt x="263397" y="72910"/>
                </a:lnTo>
                <a:lnTo>
                  <a:pt x="350113" y="73088"/>
                </a:lnTo>
                <a:lnTo>
                  <a:pt x="358330" y="73279"/>
                </a:lnTo>
                <a:lnTo>
                  <a:pt x="362000" y="76555"/>
                </a:lnTo>
                <a:lnTo>
                  <a:pt x="362000" y="87071"/>
                </a:lnTo>
                <a:lnTo>
                  <a:pt x="358038" y="92430"/>
                </a:lnTo>
                <a:lnTo>
                  <a:pt x="357543" y="92760"/>
                </a:lnTo>
                <a:lnTo>
                  <a:pt x="356488" y="93294"/>
                </a:lnTo>
                <a:lnTo>
                  <a:pt x="354482" y="94094"/>
                </a:lnTo>
                <a:lnTo>
                  <a:pt x="352513" y="94348"/>
                </a:lnTo>
                <a:lnTo>
                  <a:pt x="238881" y="94348"/>
                </a:lnTo>
                <a:lnTo>
                  <a:pt x="233286" y="97828"/>
                </a:lnTo>
                <a:lnTo>
                  <a:pt x="233286" y="116471"/>
                </a:lnTo>
                <a:lnTo>
                  <a:pt x="239991" y="119913"/>
                </a:lnTo>
                <a:lnTo>
                  <a:pt x="244614" y="120078"/>
                </a:lnTo>
                <a:lnTo>
                  <a:pt x="349567" y="120078"/>
                </a:lnTo>
                <a:lnTo>
                  <a:pt x="355791" y="119176"/>
                </a:lnTo>
                <a:lnTo>
                  <a:pt x="369101" y="114677"/>
                </a:lnTo>
                <a:lnTo>
                  <a:pt x="382337" y="103840"/>
                </a:lnTo>
                <a:lnTo>
                  <a:pt x="385198" y="94348"/>
                </a:lnTo>
                <a:lnTo>
                  <a:pt x="352513" y="94348"/>
                </a:lnTo>
                <a:lnTo>
                  <a:pt x="385213" y="94297"/>
                </a:lnTo>
                <a:lnTo>
                  <a:pt x="374337" y="54594"/>
                </a:lnTo>
                <a:lnTo>
                  <a:pt x="349613" y="47104"/>
                </a:lnTo>
                <a:lnTo>
                  <a:pt x="269493" y="47104"/>
                </a:lnTo>
                <a:lnTo>
                  <a:pt x="259232" y="46202"/>
                </a:lnTo>
                <a:lnTo>
                  <a:pt x="259232" y="28790"/>
                </a:lnTo>
                <a:lnTo>
                  <a:pt x="266611" y="26898"/>
                </a:lnTo>
                <a:lnTo>
                  <a:pt x="380135" y="26898"/>
                </a:lnTo>
                <a:lnTo>
                  <a:pt x="388137" y="24104"/>
                </a:lnTo>
                <a:lnTo>
                  <a:pt x="388137" y="3708"/>
                </a:lnTo>
                <a:lnTo>
                  <a:pt x="380060" y="508"/>
                </a:lnTo>
                <a:lnTo>
                  <a:pt x="375792" y="139"/>
                </a:lnTo>
                <a:lnTo>
                  <a:pt x="274815" y="127"/>
                </a:lnTo>
                <a:close/>
              </a:path>
              <a:path w="1075054" h="121285">
                <a:moveTo>
                  <a:pt x="349427" y="47078"/>
                </a:moveTo>
                <a:lnTo>
                  <a:pt x="269493" y="47104"/>
                </a:lnTo>
                <a:lnTo>
                  <a:pt x="349613" y="47104"/>
                </a:lnTo>
                <a:lnTo>
                  <a:pt x="349427" y="47078"/>
                </a:lnTo>
                <a:close/>
              </a:path>
              <a:path w="1075054" h="121285">
                <a:moveTo>
                  <a:pt x="380135" y="26898"/>
                </a:moveTo>
                <a:lnTo>
                  <a:pt x="266611" y="26898"/>
                </a:lnTo>
                <a:lnTo>
                  <a:pt x="379844" y="27000"/>
                </a:lnTo>
                <a:lnTo>
                  <a:pt x="380135" y="26898"/>
                </a:lnTo>
                <a:close/>
              </a:path>
              <a:path w="1075054" h="121285">
                <a:moveTo>
                  <a:pt x="454139" y="127"/>
                </a:moveTo>
                <a:lnTo>
                  <a:pt x="408352" y="25796"/>
                </a:lnTo>
                <a:lnTo>
                  <a:pt x="401523" y="112052"/>
                </a:lnTo>
                <a:lnTo>
                  <a:pt x="405104" y="120078"/>
                </a:lnTo>
                <a:lnTo>
                  <a:pt x="418845" y="120078"/>
                </a:lnTo>
                <a:lnTo>
                  <a:pt x="422008" y="118872"/>
                </a:lnTo>
                <a:lnTo>
                  <a:pt x="428116" y="112598"/>
                </a:lnTo>
                <a:lnTo>
                  <a:pt x="428044" y="51384"/>
                </a:lnTo>
                <a:lnTo>
                  <a:pt x="427647" y="41236"/>
                </a:lnTo>
                <a:lnTo>
                  <a:pt x="438950" y="29362"/>
                </a:lnTo>
                <a:lnTo>
                  <a:pt x="445541" y="27000"/>
                </a:lnTo>
                <a:lnTo>
                  <a:pt x="583791" y="27000"/>
                </a:lnTo>
                <a:lnTo>
                  <a:pt x="576506" y="15862"/>
                </a:lnTo>
                <a:lnTo>
                  <a:pt x="495414" y="15862"/>
                </a:lnTo>
                <a:lnTo>
                  <a:pt x="490483" y="10810"/>
                </a:lnTo>
                <a:lnTo>
                  <a:pt x="482396" y="5689"/>
                </a:lnTo>
                <a:lnTo>
                  <a:pt x="470500" y="1721"/>
                </a:lnTo>
                <a:lnTo>
                  <a:pt x="454139" y="127"/>
                </a:lnTo>
                <a:close/>
              </a:path>
              <a:path w="1075054" h="121285">
                <a:moveTo>
                  <a:pt x="525754" y="27000"/>
                </a:moveTo>
                <a:lnTo>
                  <a:pt x="464451" y="27000"/>
                </a:lnTo>
                <a:lnTo>
                  <a:pt x="472058" y="29641"/>
                </a:lnTo>
                <a:lnTo>
                  <a:pt x="483082" y="41897"/>
                </a:lnTo>
                <a:lnTo>
                  <a:pt x="482136" y="51384"/>
                </a:lnTo>
                <a:lnTo>
                  <a:pt x="482206" y="111328"/>
                </a:lnTo>
                <a:lnTo>
                  <a:pt x="485152" y="120078"/>
                </a:lnTo>
                <a:lnTo>
                  <a:pt x="499617" y="120078"/>
                </a:lnTo>
                <a:lnTo>
                  <a:pt x="502805" y="118872"/>
                </a:lnTo>
                <a:lnTo>
                  <a:pt x="505117" y="116471"/>
                </a:lnTo>
                <a:lnTo>
                  <a:pt x="508901" y="112598"/>
                </a:lnTo>
                <a:lnTo>
                  <a:pt x="508820" y="51384"/>
                </a:lnTo>
                <a:lnTo>
                  <a:pt x="507847" y="41529"/>
                </a:lnTo>
                <a:lnTo>
                  <a:pt x="518667" y="29514"/>
                </a:lnTo>
                <a:lnTo>
                  <a:pt x="525754" y="27000"/>
                </a:lnTo>
                <a:close/>
              </a:path>
              <a:path w="1075054" h="121285">
                <a:moveTo>
                  <a:pt x="583791" y="27000"/>
                </a:moveTo>
                <a:lnTo>
                  <a:pt x="545604" y="27000"/>
                </a:lnTo>
                <a:lnTo>
                  <a:pt x="553199" y="29641"/>
                </a:lnTo>
                <a:lnTo>
                  <a:pt x="563981" y="41846"/>
                </a:lnTo>
                <a:lnTo>
                  <a:pt x="562902" y="51384"/>
                </a:lnTo>
                <a:lnTo>
                  <a:pt x="562888" y="112598"/>
                </a:lnTo>
                <a:lnTo>
                  <a:pt x="569061" y="118910"/>
                </a:lnTo>
                <a:lnTo>
                  <a:pt x="572147" y="120078"/>
                </a:lnTo>
                <a:lnTo>
                  <a:pt x="579602" y="120078"/>
                </a:lnTo>
                <a:lnTo>
                  <a:pt x="582650" y="118910"/>
                </a:lnTo>
                <a:lnTo>
                  <a:pt x="588924" y="112598"/>
                </a:lnTo>
                <a:lnTo>
                  <a:pt x="588964" y="111328"/>
                </a:lnTo>
                <a:lnTo>
                  <a:pt x="589088" y="49206"/>
                </a:lnTo>
                <a:lnTo>
                  <a:pt x="587976" y="39652"/>
                </a:lnTo>
                <a:lnTo>
                  <a:pt x="584195" y="27617"/>
                </a:lnTo>
                <a:lnTo>
                  <a:pt x="583791" y="27000"/>
                </a:lnTo>
                <a:close/>
              </a:path>
              <a:path w="1075054" h="121285">
                <a:moveTo>
                  <a:pt x="535304" y="127"/>
                </a:moveTo>
                <a:lnTo>
                  <a:pt x="521265" y="1473"/>
                </a:lnTo>
                <a:lnTo>
                  <a:pt x="510501" y="4887"/>
                </a:lnTo>
                <a:lnTo>
                  <a:pt x="502643" y="9433"/>
                </a:lnTo>
                <a:lnTo>
                  <a:pt x="497319" y="14173"/>
                </a:lnTo>
                <a:lnTo>
                  <a:pt x="496684" y="14693"/>
                </a:lnTo>
                <a:lnTo>
                  <a:pt x="495414" y="15862"/>
                </a:lnTo>
                <a:lnTo>
                  <a:pt x="576506" y="15862"/>
                </a:lnTo>
                <a:lnTo>
                  <a:pt x="576224" y="15430"/>
                </a:lnTo>
                <a:lnTo>
                  <a:pt x="568391" y="8753"/>
                </a:lnTo>
                <a:lnTo>
                  <a:pt x="558936" y="3968"/>
                </a:lnTo>
                <a:lnTo>
                  <a:pt x="547895" y="1089"/>
                </a:lnTo>
                <a:lnTo>
                  <a:pt x="535304" y="127"/>
                </a:lnTo>
                <a:close/>
              </a:path>
              <a:path w="1075054" h="121285">
                <a:moveTo>
                  <a:pt x="18529" y="43484"/>
                </a:moveTo>
                <a:lnTo>
                  <a:pt x="8953" y="43484"/>
                </a:lnTo>
                <a:lnTo>
                  <a:pt x="5334" y="44754"/>
                </a:lnTo>
                <a:lnTo>
                  <a:pt x="177" y="50139"/>
                </a:lnTo>
                <a:lnTo>
                  <a:pt x="228" y="113639"/>
                </a:lnTo>
                <a:lnTo>
                  <a:pt x="5321" y="118884"/>
                </a:lnTo>
                <a:lnTo>
                  <a:pt x="8216" y="119951"/>
                </a:lnTo>
                <a:lnTo>
                  <a:pt x="77889" y="120078"/>
                </a:lnTo>
                <a:lnTo>
                  <a:pt x="90548" y="119433"/>
                </a:lnTo>
                <a:lnTo>
                  <a:pt x="107402" y="116532"/>
                </a:lnTo>
                <a:lnTo>
                  <a:pt x="125511" y="109920"/>
                </a:lnTo>
                <a:lnTo>
                  <a:pt x="141935" y="98145"/>
                </a:lnTo>
                <a:lnTo>
                  <a:pt x="144795" y="93218"/>
                </a:lnTo>
                <a:lnTo>
                  <a:pt x="26923" y="93218"/>
                </a:lnTo>
                <a:lnTo>
                  <a:pt x="26885" y="49911"/>
                </a:lnTo>
                <a:lnTo>
                  <a:pt x="22123" y="44754"/>
                </a:lnTo>
                <a:lnTo>
                  <a:pt x="18529" y="43484"/>
                </a:lnTo>
                <a:close/>
              </a:path>
              <a:path w="1075054" h="121285">
                <a:moveTo>
                  <a:pt x="145793" y="26581"/>
                </a:moveTo>
                <a:lnTo>
                  <a:pt x="80302" y="26581"/>
                </a:lnTo>
                <a:lnTo>
                  <a:pt x="89194" y="27041"/>
                </a:lnTo>
                <a:lnTo>
                  <a:pt x="103127" y="29527"/>
                </a:lnTo>
                <a:lnTo>
                  <a:pt x="117388" y="35700"/>
                </a:lnTo>
                <a:lnTo>
                  <a:pt x="127266" y="47218"/>
                </a:lnTo>
                <a:lnTo>
                  <a:pt x="128207" y="50296"/>
                </a:lnTo>
                <a:lnTo>
                  <a:pt x="129389" y="57943"/>
                </a:lnTo>
                <a:lnTo>
                  <a:pt x="128497" y="68153"/>
                </a:lnTo>
                <a:lnTo>
                  <a:pt x="95154" y="92224"/>
                </a:lnTo>
                <a:lnTo>
                  <a:pt x="80797" y="93218"/>
                </a:lnTo>
                <a:lnTo>
                  <a:pt x="144795" y="93218"/>
                </a:lnTo>
                <a:lnTo>
                  <a:pt x="154133" y="77131"/>
                </a:lnTo>
                <a:lnTo>
                  <a:pt x="155713" y="55772"/>
                </a:lnTo>
                <a:lnTo>
                  <a:pt x="151698" y="38098"/>
                </a:lnTo>
                <a:lnTo>
                  <a:pt x="147116" y="28143"/>
                </a:lnTo>
                <a:lnTo>
                  <a:pt x="145793" y="26581"/>
                </a:lnTo>
                <a:close/>
              </a:path>
              <a:path w="1075054" h="121285">
                <a:moveTo>
                  <a:pt x="80568" y="0"/>
                </a:moveTo>
                <a:lnTo>
                  <a:pt x="11391" y="0"/>
                </a:lnTo>
                <a:lnTo>
                  <a:pt x="7454" y="152"/>
                </a:lnTo>
                <a:lnTo>
                  <a:pt x="38" y="3149"/>
                </a:lnTo>
                <a:lnTo>
                  <a:pt x="0" y="19710"/>
                </a:lnTo>
                <a:lnTo>
                  <a:pt x="5702" y="25514"/>
                </a:lnTo>
                <a:lnTo>
                  <a:pt x="8394" y="26593"/>
                </a:lnTo>
                <a:lnTo>
                  <a:pt x="145793" y="26581"/>
                </a:lnTo>
                <a:lnTo>
                  <a:pt x="140388" y="20200"/>
                </a:lnTo>
                <a:lnTo>
                  <a:pt x="127868" y="10942"/>
                </a:lnTo>
                <a:lnTo>
                  <a:pt x="108335" y="3249"/>
                </a:lnTo>
                <a:lnTo>
                  <a:pt x="80568" y="0"/>
                </a:lnTo>
                <a:close/>
              </a:path>
              <a:path w="1075054" h="121285">
                <a:moveTo>
                  <a:pt x="203085" y="38087"/>
                </a:moveTo>
                <a:lnTo>
                  <a:pt x="185750" y="38087"/>
                </a:lnTo>
                <a:lnTo>
                  <a:pt x="180581" y="43256"/>
                </a:lnTo>
                <a:lnTo>
                  <a:pt x="180581" y="77101"/>
                </a:lnTo>
                <a:lnTo>
                  <a:pt x="185750" y="82181"/>
                </a:lnTo>
                <a:lnTo>
                  <a:pt x="203085" y="82181"/>
                </a:lnTo>
                <a:lnTo>
                  <a:pt x="208254" y="77101"/>
                </a:lnTo>
                <a:lnTo>
                  <a:pt x="208254" y="43256"/>
                </a:lnTo>
                <a:lnTo>
                  <a:pt x="203085" y="38087"/>
                </a:lnTo>
                <a:close/>
              </a:path>
            </a:pathLst>
          </a:custGeom>
          <a:solidFill>
            <a:srgbClr val="DB6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73576" y="354252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4465">
            <a:solidFill>
              <a:srgbClr val="D72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13994" y="353617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64" y="0"/>
                </a:lnTo>
              </a:path>
            </a:pathLst>
          </a:custGeom>
          <a:ln w="12700">
            <a:solidFill>
              <a:srgbClr val="D72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15390" y="3570419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20">
                <a:moveTo>
                  <a:pt x="53594" y="0"/>
                </a:moveTo>
                <a:lnTo>
                  <a:pt x="32329" y="4139"/>
                </a:lnTo>
                <a:lnTo>
                  <a:pt x="15338" y="15573"/>
                </a:lnTo>
                <a:lnTo>
                  <a:pt x="4077" y="32821"/>
                </a:lnTo>
                <a:lnTo>
                  <a:pt x="0" y="54406"/>
                </a:lnTo>
                <a:lnTo>
                  <a:pt x="3936" y="76340"/>
                </a:lnTo>
                <a:lnTo>
                  <a:pt x="14962" y="93476"/>
                </a:lnTo>
                <a:lnTo>
                  <a:pt x="31905" y="104629"/>
                </a:lnTo>
                <a:lnTo>
                  <a:pt x="53594" y="108610"/>
                </a:lnTo>
                <a:lnTo>
                  <a:pt x="67120" y="107198"/>
                </a:lnTo>
                <a:lnTo>
                  <a:pt x="79614" y="103152"/>
                </a:lnTo>
                <a:lnTo>
                  <a:pt x="90439" y="96758"/>
                </a:lnTo>
                <a:lnTo>
                  <a:pt x="91831" y="95377"/>
                </a:lnTo>
                <a:lnTo>
                  <a:pt x="53594" y="95377"/>
                </a:lnTo>
                <a:lnTo>
                  <a:pt x="38710" y="92895"/>
                </a:lnTo>
                <a:lnTo>
                  <a:pt x="26650" y="85880"/>
                </a:lnTo>
                <a:lnTo>
                  <a:pt x="18125" y="74974"/>
                </a:lnTo>
                <a:lnTo>
                  <a:pt x="13843" y="60820"/>
                </a:lnTo>
                <a:lnTo>
                  <a:pt x="104914" y="60820"/>
                </a:lnTo>
                <a:lnTo>
                  <a:pt x="105625" y="60172"/>
                </a:lnTo>
                <a:lnTo>
                  <a:pt x="105702" y="59334"/>
                </a:lnTo>
                <a:lnTo>
                  <a:pt x="105898" y="48628"/>
                </a:lnTo>
                <a:lnTo>
                  <a:pt x="13843" y="48628"/>
                </a:lnTo>
                <a:lnTo>
                  <a:pt x="18211" y="33876"/>
                </a:lnTo>
                <a:lnTo>
                  <a:pt x="26765" y="22509"/>
                </a:lnTo>
                <a:lnTo>
                  <a:pt x="38796" y="15197"/>
                </a:lnTo>
                <a:lnTo>
                  <a:pt x="53594" y="12611"/>
                </a:lnTo>
                <a:lnTo>
                  <a:pt x="89992" y="12611"/>
                </a:lnTo>
                <a:lnTo>
                  <a:pt x="86008" y="9156"/>
                </a:lnTo>
                <a:lnTo>
                  <a:pt x="76488" y="4135"/>
                </a:lnTo>
                <a:lnTo>
                  <a:pt x="65602" y="1050"/>
                </a:lnTo>
                <a:lnTo>
                  <a:pt x="53594" y="0"/>
                </a:lnTo>
                <a:close/>
              </a:path>
              <a:path w="106045" h="109220">
                <a:moveTo>
                  <a:pt x="89763" y="79933"/>
                </a:moveTo>
                <a:lnTo>
                  <a:pt x="89369" y="80175"/>
                </a:lnTo>
                <a:lnTo>
                  <a:pt x="89090" y="80530"/>
                </a:lnTo>
                <a:lnTo>
                  <a:pt x="81974" y="87179"/>
                </a:lnTo>
                <a:lnTo>
                  <a:pt x="72966" y="91801"/>
                </a:lnTo>
                <a:lnTo>
                  <a:pt x="63146" y="94500"/>
                </a:lnTo>
                <a:lnTo>
                  <a:pt x="53594" y="95377"/>
                </a:lnTo>
                <a:lnTo>
                  <a:pt x="91831" y="95377"/>
                </a:lnTo>
                <a:lnTo>
                  <a:pt x="98958" y="88303"/>
                </a:lnTo>
                <a:lnTo>
                  <a:pt x="99504" y="87604"/>
                </a:lnTo>
                <a:lnTo>
                  <a:pt x="99377" y="86575"/>
                </a:lnTo>
                <a:lnTo>
                  <a:pt x="91097" y="79946"/>
                </a:lnTo>
                <a:lnTo>
                  <a:pt x="89763" y="79933"/>
                </a:lnTo>
                <a:close/>
              </a:path>
              <a:path w="106045" h="109220">
                <a:moveTo>
                  <a:pt x="89992" y="12611"/>
                </a:moveTo>
                <a:lnTo>
                  <a:pt x="53594" y="12611"/>
                </a:lnTo>
                <a:lnTo>
                  <a:pt x="69837" y="15063"/>
                </a:lnTo>
                <a:lnTo>
                  <a:pt x="82148" y="22151"/>
                </a:lnTo>
                <a:lnTo>
                  <a:pt x="90103" y="33474"/>
                </a:lnTo>
                <a:lnTo>
                  <a:pt x="93281" y="48628"/>
                </a:lnTo>
                <a:lnTo>
                  <a:pt x="105898" y="48628"/>
                </a:lnTo>
                <a:lnTo>
                  <a:pt x="105937" y="46491"/>
                </a:lnTo>
                <a:lnTo>
                  <a:pt x="104024" y="34888"/>
                </a:lnTo>
                <a:lnTo>
                  <a:pt x="100003" y="24678"/>
                </a:lnTo>
                <a:lnTo>
                  <a:pt x="93916" y="16014"/>
                </a:lnTo>
                <a:lnTo>
                  <a:pt x="89992" y="12611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50833" y="3529465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13436">
            <a:solidFill>
              <a:srgbClr val="D72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76805" y="3570419"/>
            <a:ext cx="106045" cy="109220"/>
          </a:xfrm>
          <a:custGeom>
            <a:avLst/>
            <a:gdLst/>
            <a:ahLst/>
            <a:cxnLst/>
            <a:rect l="l" t="t" r="r" b="b"/>
            <a:pathLst>
              <a:path w="106045" h="109220">
                <a:moveTo>
                  <a:pt x="53581" y="0"/>
                </a:moveTo>
                <a:lnTo>
                  <a:pt x="32323" y="4139"/>
                </a:lnTo>
                <a:lnTo>
                  <a:pt x="15336" y="15573"/>
                </a:lnTo>
                <a:lnTo>
                  <a:pt x="4076" y="32821"/>
                </a:lnTo>
                <a:lnTo>
                  <a:pt x="0" y="54406"/>
                </a:lnTo>
                <a:lnTo>
                  <a:pt x="3935" y="76340"/>
                </a:lnTo>
                <a:lnTo>
                  <a:pt x="14960" y="93476"/>
                </a:lnTo>
                <a:lnTo>
                  <a:pt x="31900" y="104629"/>
                </a:lnTo>
                <a:lnTo>
                  <a:pt x="53581" y="108610"/>
                </a:lnTo>
                <a:lnTo>
                  <a:pt x="67109" y="107198"/>
                </a:lnTo>
                <a:lnTo>
                  <a:pt x="79608" y="103152"/>
                </a:lnTo>
                <a:lnTo>
                  <a:pt x="90437" y="96758"/>
                </a:lnTo>
                <a:lnTo>
                  <a:pt x="91830" y="95377"/>
                </a:lnTo>
                <a:lnTo>
                  <a:pt x="53581" y="95377"/>
                </a:lnTo>
                <a:lnTo>
                  <a:pt x="38699" y="92895"/>
                </a:lnTo>
                <a:lnTo>
                  <a:pt x="26643" y="85880"/>
                </a:lnTo>
                <a:lnTo>
                  <a:pt x="18117" y="74974"/>
                </a:lnTo>
                <a:lnTo>
                  <a:pt x="13830" y="60820"/>
                </a:lnTo>
                <a:lnTo>
                  <a:pt x="104914" y="60820"/>
                </a:lnTo>
                <a:lnTo>
                  <a:pt x="105613" y="60172"/>
                </a:lnTo>
                <a:lnTo>
                  <a:pt x="105702" y="59334"/>
                </a:lnTo>
                <a:lnTo>
                  <a:pt x="105898" y="48628"/>
                </a:lnTo>
                <a:lnTo>
                  <a:pt x="13830" y="48628"/>
                </a:lnTo>
                <a:lnTo>
                  <a:pt x="18205" y="33876"/>
                </a:lnTo>
                <a:lnTo>
                  <a:pt x="26762" y="22509"/>
                </a:lnTo>
                <a:lnTo>
                  <a:pt x="38790" y="15197"/>
                </a:lnTo>
                <a:lnTo>
                  <a:pt x="53581" y="12611"/>
                </a:lnTo>
                <a:lnTo>
                  <a:pt x="89993" y="12611"/>
                </a:lnTo>
                <a:lnTo>
                  <a:pt x="86012" y="9156"/>
                </a:lnTo>
                <a:lnTo>
                  <a:pt x="76487" y="4135"/>
                </a:lnTo>
                <a:lnTo>
                  <a:pt x="65593" y="1050"/>
                </a:lnTo>
                <a:lnTo>
                  <a:pt x="53581" y="0"/>
                </a:lnTo>
                <a:close/>
              </a:path>
              <a:path w="106045" h="109220">
                <a:moveTo>
                  <a:pt x="89763" y="79933"/>
                </a:moveTo>
                <a:lnTo>
                  <a:pt x="89357" y="80175"/>
                </a:lnTo>
                <a:lnTo>
                  <a:pt x="89090" y="80530"/>
                </a:lnTo>
                <a:lnTo>
                  <a:pt x="81974" y="87179"/>
                </a:lnTo>
                <a:lnTo>
                  <a:pt x="72964" y="91801"/>
                </a:lnTo>
                <a:lnTo>
                  <a:pt x="63140" y="94500"/>
                </a:lnTo>
                <a:lnTo>
                  <a:pt x="53581" y="95377"/>
                </a:lnTo>
                <a:lnTo>
                  <a:pt x="91830" y="95377"/>
                </a:lnTo>
                <a:lnTo>
                  <a:pt x="98958" y="88303"/>
                </a:lnTo>
                <a:lnTo>
                  <a:pt x="99504" y="87604"/>
                </a:lnTo>
                <a:lnTo>
                  <a:pt x="99364" y="86575"/>
                </a:lnTo>
                <a:lnTo>
                  <a:pt x="91084" y="79946"/>
                </a:lnTo>
                <a:lnTo>
                  <a:pt x="89763" y="79933"/>
                </a:lnTo>
                <a:close/>
              </a:path>
              <a:path w="106045" h="109220">
                <a:moveTo>
                  <a:pt x="89993" y="12611"/>
                </a:moveTo>
                <a:lnTo>
                  <a:pt x="53581" y="12611"/>
                </a:lnTo>
                <a:lnTo>
                  <a:pt x="69832" y="15063"/>
                </a:lnTo>
                <a:lnTo>
                  <a:pt x="82146" y="22151"/>
                </a:lnTo>
                <a:lnTo>
                  <a:pt x="90103" y="33474"/>
                </a:lnTo>
                <a:lnTo>
                  <a:pt x="93281" y="48628"/>
                </a:lnTo>
                <a:lnTo>
                  <a:pt x="105898" y="48628"/>
                </a:lnTo>
                <a:lnTo>
                  <a:pt x="105937" y="46491"/>
                </a:lnTo>
                <a:lnTo>
                  <a:pt x="104024" y="34888"/>
                </a:lnTo>
                <a:lnTo>
                  <a:pt x="100003" y="24678"/>
                </a:lnTo>
                <a:lnTo>
                  <a:pt x="93916" y="16014"/>
                </a:lnTo>
                <a:lnTo>
                  <a:pt x="89993" y="12611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03456" y="3529463"/>
            <a:ext cx="81280" cy="148590"/>
          </a:xfrm>
          <a:custGeom>
            <a:avLst/>
            <a:gdLst/>
            <a:ahLst/>
            <a:cxnLst/>
            <a:rect l="l" t="t" r="r" b="b"/>
            <a:pathLst>
              <a:path w="81279" h="148589">
                <a:moveTo>
                  <a:pt x="12484" y="0"/>
                </a:moveTo>
                <a:lnTo>
                  <a:pt x="736" y="0"/>
                </a:lnTo>
                <a:lnTo>
                  <a:pt x="0" y="736"/>
                </a:lnTo>
                <a:lnTo>
                  <a:pt x="0" y="147370"/>
                </a:lnTo>
                <a:lnTo>
                  <a:pt x="736" y="148120"/>
                </a:lnTo>
                <a:lnTo>
                  <a:pt x="12484" y="148120"/>
                </a:lnTo>
                <a:lnTo>
                  <a:pt x="13220" y="147370"/>
                </a:lnTo>
                <a:lnTo>
                  <a:pt x="13220" y="100152"/>
                </a:lnTo>
                <a:lnTo>
                  <a:pt x="32245" y="100152"/>
                </a:lnTo>
                <a:lnTo>
                  <a:pt x="23939" y="92468"/>
                </a:lnTo>
                <a:lnTo>
                  <a:pt x="31829" y="85178"/>
                </a:lnTo>
                <a:lnTo>
                  <a:pt x="13220" y="85178"/>
                </a:lnTo>
                <a:lnTo>
                  <a:pt x="13220" y="736"/>
                </a:lnTo>
                <a:lnTo>
                  <a:pt x="12484" y="0"/>
                </a:lnTo>
                <a:close/>
              </a:path>
              <a:path w="81279" h="148589">
                <a:moveTo>
                  <a:pt x="32245" y="100152"/>
                </a:moveTo>
                <a:lnTo>
                  <a:pt x="13220" y="100152"/>
                </a:lnTo>
                <a:lnTo>
                  <a:pt x="65595" y="147967"/>
                </a:lnTo>
                <a:lnTo>
                  <a:pt x="65989" y="148120"/>
                </a:lnTo>
                <a:lnTo>
                  <a:pt x="80136" y="148120"/>
                </a:lnTo>
                <a:lnTo>
                  <a:pt x="80873" y="147370"/>
                </a:lnTo>
                <a:lnTo>
                  <a:pt x="80873" y="145389"/>
                </a:lnTo>
                <a:lnTo>
                  <a:pt x="80683" y="144957"/>
                </a:lnTo>
                <a:lnTo>
                  <a:pt x="32245" y="100152"/>
                </a:lnTo>
                <a:close/>
              </a:path>
              <a:path w="81279" h="148589">
                <a:moveTo>
                  <a:pt x="74129" y="42621"/>
                </a:moveTo>
                <a:lnTo>
                  <a:pt x="59359" y="42621"/>
                </a:lnTo>
                <a:lnTo>
                  <a:pt x="58953" y="42773"/>
                </a:lnTo>
                <a:lnTo>
                  <a:pt x="13220" y="85178"/>
                </a:lnTo>
                <a:lnTo>
                  <a:pt x="31829" y="85178"/>
                </a:lnTo>
                <a:lnTo>
                  <a:pt x="74688" y="45580"/>
                </a:lnTo>
                <a:lnTo>
                  <a:pt x="74866" y="45135"/>
                </a:lnTo>
                <a:lnTo>
                  <a:pt x="74866" y="43357"/>
                </a:lnTo>
                <a:lnTo>
                  <a:pt x="74129" y="42621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84990" y="3570217"/>
            <a:ext cx="107314" cy="109220"/>
          </a:xfrm>
          <a:custGeom>
            <a:avLst/>
            <a:gdLst/>
            <a:ahLst/>
            <a:cxnLst/>
            <a:rect l="l" t="t" r="r" b="b"/>
            <a:pathLst>
              <a:path w="107315" h="109220">
                <a:moveTo>
                  <a:pt x="53568" y="0"/>
                </a:moveTo>
                <a:lnTo>
                  <a:pt x="32104" y="4098"/>
                </a:lnTo>
                <a:lnTo>
                  <a:pt x="15144" y="15497"/>
                </a:lnTo>
                <a:lnTo>
                  <a:pt x="4005" y="32854"/>
                </a:lnTo>
                <a:lnTo>
                  <a:pt x="0" y="54825"/>
                </a:lnTo>
                <a:lnTo>
                  <a:pt x="3933" y="76666"/>
                </a:lnTo>
                <a:lnTo>
                  <a:pt x="14954" y="93735"/>
                </a:lnTo>
                <a:lnTo>
                  <a:pt x="31889" y="104846"/>
                </a:lnTo>
                <a:lnTo>
                  <a:pt x="53568" y="108813"/>
                </a:lnTo>
                <a:lnTo>
                  <a:pt x="75249" y="104846"/>
                </a:lnTo>
                <a:lnTo>
                  <a:pt x="89376" y="95580"/>
                </a:lnTo>
                <a:lnTo>
                  <a:pt x="53568" y="95580"/>
                </a:lnTo>
                <a:lnTo>
                  <a:pt x="37247" y="92587"/>
                </a:lnTo>
                <a:lnTo>
                  <a:pt x="24495" y="84204"/>
                </a:lnTo>
                <a:lnTo>
                  <a:pt x="16196" y="71320"/>
                </a:lnTo>
                <a:lnTo>
                  <a:pt x="13233" y="54825"/>
                </a:lnTo>
                <a:lnTo>
                  <a:pt x="16247" y="37990"/>
                </a:lnTo>
                <a:lnTo>
                  <a:pt x="24633" y="24690"/>
                </a:lnTo>
                <a:lnTo>
                  <a:pt x="37402" y="15954"/>
                </a:lnTo>
                <a:lnTo>
                  <a:pt x="53568" y="12814"/>
                </a:lnTo>
                <a:lnTo>
                  <a:pt x="88011" y="12814"/>
                </a:lnTo>
                <a:lnTo>
                  <a:pt x="75040" y="4098"/>
                </a:lnTo>
                <a:lnTo>
                  <a:pt x="53568" y="0"/>
                </a:lnTo>
                <a:close/>
              </a:path>
              <a:path w="107315" h="109220">
                <a:moveTo>
                  <a:pt x="88011" y="12814"/>
                </a:moveTo>
                <a:lnTo>
                  <a:pt x="53568" y="12814"/>
                </a:lnTo>
                <a:lnTo>
                  <a:pt x="69738" y="15954"/>
                </a:lnTo>
                <a:lnTo>
                  <a:pt x="82516" y="24690"/>
                </a:lnTo>
                <a:lnTo>
                  <a:pt x="90910" y="37990"/>
                </a:lnTo>
                <a:lnTo>
                  <a:pt x="93929" y="54825"/>
                </a:lnTo>
                <a:lnTo>
                  <a:pt x="90964" y="71320"/>
                </a:lnTo>
                <a:lnTo>
                  <a:pt x="82659" y="84204"/>
                </a:lnTo>
                <a:lnTo>
                  <a:pt x="69899" y="92587"/>
                </a:lnTo>
                <a:lnTo>
                  <a:pt x="53568" y="95580"/>
                </a:lnTo>
                <a:lnTo>
                  <a:pt x="89376" y="95580"/>
                </a:lnTo>
                <a:lnTo>
                  <a:pt x="92189" y="93735"/>
                </a:lnTo>
                <a:lnTo>
                  <a:pt x="103214" y="76666"/>
                </a:lnTo>
                <a:lnTo>
                  <a:pt x="107149" y="54825"/>
                </a:lnTo>
                <a:lnTo>
                  <a:pt x="103144" y="32854"/>
                </a:lnTo>
                <a:lnTo>
                  <a:pt x="92003" y="15497"/>
                </a:lnTo>
                <a:lnTo>
                  <a:pt x="88011" y="12814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12249" y="3570009"/>
            <a:ext cx="165100" cy="107950"/>
          </a:xfrm>
          <a:custGeom>
            <a:avLst/>
            <a:gdLst/>
            <a:ahLst/>
            <a:cxnLst/>
            <a:rect l="l" t="t" r="r" b="b"/>
            <a:pathLst>
              <a:path w="165100" h="107950">
                <a:moveTo>
                  <a:pt x="12064" y="2070"/>
                </a:moveTo>
                <a:lnTo>
                  <a:pt x="749" y="2070"/>
                </a:lnTo>
                <a:lnTo>
                  <a:pt x="12" y="2794"/>
                </a:lnTo>
                <a:lnTo>
                  <a:pt x="0" y="106832"/>
                </a:lnTo>
                <a:lnTo>
                  <a:pt x="749" y="107569"/>
                </a:lnTo>
                <a:lnTo>
                  <a:pt x="12699" y="107569"/>
                </a:lnTo>
                <a:lnTo>
                  <a:pt x="13436" y="106832"/>
                </a:lnTo>
                <a:lnTo>
                  <a:pt x="13545" y="44678"/>
                </a:lnTo>
                <a:lnTo>
                  <a:pt x="15716" y="32237"/>
                </a:lnTo>
                <a:lnTo>
                  <a:pt x="22102" y="22036"/>
                </a:lnTo>
                <a:lnTo>
                  <a:pt x="31915" y="15398"/>
                </a:lnTo>
                <a:lnTo>
                  <a:pt x="33835" y="15036"/>
                </a:lnTo>
                <a:lnTo>
                  <a:pt x="12953" y="15036"/>
                </a:lnTo>
                <a:lnTo>
                  <a:pt x="12801" y="2794"/>
                </a:lnTo>
                <a:lnTo>
                  <a:pt x="12064" y="2070"/>
                </a:lnTo>
                <a:close/>
              </a:path>
              <a:path w="165100" h="107950">
                <a:moveTo>
                  <a:pt x="76516" y="13030"/>
                </a:moveTo>
                <a:lnTo>
                  <a:pt x="44475" y="13030"/>
                </a:lnTo>
                <a:lnTo>
                  <a:pt x="57120" y="15398"/>
                </a:lnTo>
                <a:lnTo>
                  <a:pt x="66997" y="22036"/>
                </a:lnTo>
                <a:lnTo>
                  <a:pt x="73423" y="32237"/>
                </a:lnTo>
                <a:lnTo>
                  <a:pt x="75608" y="44678"/>
                </a:lnTo>
                <a:lnTo>
                  <a:pt x="75717" y="106832"/>
                </a:lnTo>
                <a:lnTo>
                  <a:pt x="76466" y="107569"/>
                </a:lnTo>
                <a:lnTo>
                  <a:pt x="88417" y="107569"/>
                </a:lnTo>
                <a:lnTo>
                  <a:pt x="89153" y="106832"/>
                </a:lnTo>
                <a:lnTo>
                  <a:pt x="89262" y="44678"/>
                </a:lnTo>
                <a:lnTo>
                  <a:pt x="91449" y="32156"/>
                </a:lnTo>
                <a:lnTo>
                  <a:pt x="97476" y="22529"/>
                </a:lnTo>
                <a:lnTo>
                  <a:pt x="82638" y="22529"/>
                </a:lnTo>
                <a:lnTo>
                  <a:pt x="76516" y="13030"/>
                </a:lnTo>
                <a:close/>
              </a:path>
              <a:path w="165100" h="107950">
                <a:moveTo>
                  <a:pt x="152685" y="12814"/>
                </a:moveTo>
                <a:lnTo>
                  <a:pt x="120408" y="12814"/>
                </a:lnTo>
                <a:lnTo>
                  <a:pt x="132968" y="15155"/>
                </a:lnTo>
                <a:lnTo>
                  <a:pt x="142781" y="21712"/>
                </a:lnTo>
                <a:lnTo>
                  <a:pt x="149167" y="31786"/>
                </a:lnTo>
                <a:lnTo>
                  <a:pt x="151447" y="44678"/>
                </a:lnTo>
                <a:lnTo>
                  <a:pt x="151447" y="106832"/>
                </a:lnTo>
                <a:lnTo>
                  <a:pt x="152196" y="107569"/>
                </a:lnTo>
                <a:lnTo>
                  <a:pt x="164134" y="107569"/>
                </a:lnTo>
                <a:lnTo>
                  <a:pt x="164884" y="106832"/>
                </a:lnTo>
                <a:lnTo>
                  <a:pt x="164884" y="44678"/>
                </a:lnTo>
                <a:lnTo>
                  <a:pt x="161617" y="26601"/>
                </a:lnTo>
                <a:lnTo>
                  <a:pt x="152685" y="12814"/>
                </a:lnTo>
                <a:close/>
              </a:path>
              <a:path w="165100" h="107950">
                <a:moveTo>
                  <a:pt x="120408" y="0"/>
                </a:moveTo>
                <a:lnTo>
                  <a:pt x="108477" y="1577"/>
                </a:lnTo>
                <a:lnTo>
                  <a:pt x="97866" y="6083"/>
                </a:lnTo>
                <a:lnTo>
                  <a:pt x="89083" y="13180"/>
                </a:lnTo>
                <a:lnTo>
                  <a:pt x="82638" y="22529"/>
                </a:lnTo>
                <a:lnTo>
                  <a:pt x="97476" y="22529"/>
                </a:lnTo>
                <a:lnTo>
                  <a:pt x="97880" y="21885"/>
                </a:lnTo>
                <a:lnTo>
                  <a:pt x="107761" y="15200"/>
                </a:lnTo>
                <a:lnTo>
                  <a:pt x="120408" y="12814"/>
                </a:lnTo>
                <a:lnTo>
                  <a:pt x="152685" y="12814"/>
                </a:lnTo>
                <a:lnTo>
                  <a:pt x="152466" y="12476"/>
                </a:lnTo>
                <a:lnTo>
                  <a:pt x="138405" y="3282"/>
                </a:lnTo>
                <a:lnTo>
                  <a:pt x="120408" y="0"/>
                </a:lnTo>
                <a:close/>
              </a:path>
              <a:path w="165100" h="107950">
                <a:moveTo>
                  <a:pt x="44678" y="0"/>
                </a:moveTo>
                <a:lnTo>
                  <a:pt x="35081" y="997"/>
                </a:lnTo>
                <a:lnTo>
                  <a:pt x="26463" y="3913"/>
                </a:lnTo>
                <a:lnTo>
                  <a:pt x="19021" y="8631"/>
                </a:lnTo>
                <a:lnTo>
                  <a:pt x="12953" y="15036"/>
                </a:lnTo>
                <a:lnTo>
                  <a:pt x="33835" y="15036"/>
                </a:lnTo>
                <a:lnTo>
                  <a:pt x="44475" y="13030"/>
                </a:lnTo>
                <a:lnTo>
                  <a:pt x="76516" y="13030"/>
                </a:lnTo>
                <a:lnTo>
                  <a:pt x="67911" y="5945"/>
                </a:lnTo>
                <a:lnTo>
                  <a:pt x="57183" y="1525"/>
                </a:lnTo>
                <a:lnTo>
                  <a:pt x="44678" y="0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51841" y="3527389"/>
            <a:ext cx="120650" cy="153035"/>
          </a:xfrm>
          <a:custGeom>
            <a:avLst/>
            <a:gdLst/>
            <a:ahLst/>
            <a:cxnLst/>
            <a:rect l="l" t="t" r="r" b="b"/>
            <a:pathLst>
              <a:path w="120650" h="153035">
                <a:moveTo>
                  <a:pt x="11683" y="112547"/>
                </a:moveTo>
                <a:lnTo>
                  <a:pt x="571" y="118097"/>
                </a:lnTo>
                <a:lnTo>
                  <a:pt x="266" y="118440"/>
                </a:lnTo>
                <a:lnTo>
                  <a:pt x="0" y="119265"/>
                </a:lnTo>
                <a:lnTo>
                  <a:pt x="25" y="119722"/>
                </a:lnTo>
                <a:lnTo>
                  <a:pt x="44184" y="150763"/>
                </a:lnTo>
                <a:lnTo>
                  <a:pt x="61086" y="152463"/>
                </a:lnTo>
                <a:lnTo>
                  <a:pt x="76065" y="151377"/>
                </a:lnTo>
                <a:lnTo>
                  <a:pt x="95626" y="146051"/>
                </a:lnTo>
                <a:lnTo>
                  <a:pt x="105070" y="139026"/>
                </a:lnTo>
                <a:lnTo>
                  <a:pt x="61086" y="139026"/>
                </a:lnTo>
                <a:lnTo>
                  <a:pt x="47401" y="137405"/>
                </a:lnTo>
                <a:lnTo>
                  <a:pt x="33699" y="132588"/>
                </a:lnTo>
                <a:lnTo>
                  <a:pt x="21692" y="124646"/>
                </a:lnTo>
                <a:lnTo>
                  <a:pt x="13093" y="113652"/>
                </a:lnTo>
                <a:lnTo>
                  <a:pt x="12687" y="112852"/>
                </a:lnTo>
                <a:lnTo>
                  <a:pt x="11683" y="112547"/>
                </a:lnTo>
                <a:close/>
              </a:path>
              <a:path w="120650" h="153035">
                <a:moveTo>
                  <a:pt x="61086" y="0"/>
                </a:moveTo>
                <a:lnTo>
                  <a:pt x="22930" y="9226"/>
                </a:lnTo>
                <a:lnTo>
                  <a:pt x="4394" y="41783"/>
                </a:lnTo>
                <a:lnTo>
                  <a:pt x="9177" y="58988"/>
                </a:lnTo>
                <a:lnTo>
                  <a:pt x="21726" y="69796"/>
                </a:lnTo>
                <a:lnTo>
                  <a:pt x="39337" y="76312"/>
                </a:lnTo>
                <a:lnTo>
                  <a:pt x="76198" y="84203"/>
                </a:lnTo>
                <a:lnTo>
                  <a:pt x="91074" y="89300"/>
                </a:lnTo>
                <a:lnTo>
                  <a:pt x="101632" y="97425"/>
                </a:lnTo>
                <a:lnTo>
                  <a:pt x="105562" y="110070"/>
                </a:lnTo>
                <a:lnTo>
                  <a:pt x="100493" y="125627"/>
                </a:lnTo>
                <a:lnTo>
                  <a:pt x="88339" y="134354"/>
                </a:lnTo>
                <a:lnTo>
                  <a:pt x="73678" y="138179"/>
                </a:lnTo>
                <a:lnTo>
                  <a:pt x="61086" y="139026"/>
                </a:lnTo>
                <a:lnTo>
                  <a:pt x="105070" y="139026"/>
                </a:lnTo>
                <a:lnTo>
                  <a:pt x="112655" y="133384"/>
                </a:lnTo>
                <a:lnTo>
                  <a:pt x="120040" y="110274"/>
                </a:lnTo>
                <a:lnTo>
                  <a:pt x="115104" y="90817"/>
                </a:lnTo>
                <a:lnTo>
                  <a:pt x="102157" y="78827"/>
                </a:lnTo>
                <a:lnTo>
                  <a:pt x="83987" y="71835"/>
                </a:lnTo>
                <a:lnTo>
                  <a:pt x="63385" y="67373"/>
                </a:lnTo>
                <a:lnTo>
                  <a:pt x="61798" y="67068"/>
                </a:lnTo>
                <a:lnTo>
                  <a:pt x="44150" y="63325"/>
                </a:lnTo>
                <a:lnTo>
                  <a:pt x="30610" y="58575"/>
                </a:lnTo>
                <a:lnTo>
                  <a:pt x="21932" y="51648"/>
                </a:lnTo>
                <a:lnTo>
                  <a:pt x="18872" y="41376"/>
                </a:lnTo>
                <a:lnTo>
                  <a:pt x="24858" y="25668"/>
                </a:lnTo>
                <a:lnTo>
                  <a:pt x="38352" y="17397"/>
                </a:lnTo>
                <a:lnTo>
                  <a:pt x="52653" y="14182"/>
                </a:lnTo>
                <a:lnTo>
                  <a:pt x="61061" y="13639"/>
                </a:lnTo>
                <a:lnTo>
                  <a:pt x="105121" y="13639"/>
                </a:lnTo>
                <a:lnTo>
                  <a:pt x="104133" y="12515"/>
                </a:lnTo>
                <a:lnTo>
                  <a:pt x="91371" y="4787"/>
                </a:lnTo>
                <a:lnTo>
                  <a:pt x="77050" y="1003"/>
                </a:lnTo>
                <a:lnTo>
                  <a:pt x="61086" y="0"/>
                </a:lnTo>
                <a:close/>
              </a:path>
              <a:path w="120650" h="153035">
                <a:moveTo>
                  <a:pt x="105121" y="13639"/>
                </a:moveTo>
                <a:lnTo>
                  <a:pt x="61061" y="13639"/>
                </a:lnTo>
                <a:lnTo>
                  <a:pt x="73067" y="14391"/>
                </a:lnTo>
                <a:lnTo>
                  <a:pt x="84550" y="17065"/>
                </a:lnTo>
                <a:lnTo>
                  <a:pt x="94908" y="22744"/>
                </a:lnTo>
                <a:lnTo>
                  <a:pt x="103543" y="32512"/>
                </a:lnTo>
                <a:lnTo>
                  <a:pt x="104012" y="33286"/>
                </a:lnTo>
                <a:lnTo>
                  <a:pt x="105003" y="33528"/>
                </a:lnTo>
                <a:lnTo>
                  <a:pt x="115265" y="27470"/>
                </a:lnTo>
                <a:lnTo>
                  <a:pt x="115544" y="27076"/>
                </a:lnTo>
                <a:lnTo>
                  <a:pt x="115619" y="25668"/>
                </a:lnTo>
                <a:lnTo>
                  <a:pt x="115417" y="25349"/>
                </a:lnTo>
                <a:lnTo>
                  <a:pt x="105121" y="13639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94471" y="3571035"/>
            <a:ext cx="69850" cy="106680"/>
          </a:xfrm>
          <a:custGeom>
            <a:avLst/>
            <a:gdLst/>
            <a:ahLst/>
            <a:cxnLst/>
            <a:rect l="l" t="t" r="r" b="b"/>
            <a:pathLst>
              <a:path w="69850" h="106679">
                <a:moveTo>
                  <a:pt x="12052" y="1041"/>
                </a:moveTo>
                <a:lnTo>
                  <a:pt x="736" y="1041"/>
                </a:lnTo>
                <a:lnTo>
                  <a:pt x="25" y="1752"/>
                </a:lnTo>
                <a:lnTo>
                  <a:pt x="0" y="105803"/>
                </a:lnTo>
                <a:lnTo>
                  <a:pt x="736" y="106553"/>
                </a:lnTo>
                <a:lnTo>
                  <a:pt x="12687" y="106553"/>
                </a:lnTo>
                <a:lnTo>
                  <a:pt x="13423" y="105803"/>
                </a:lnTo>
                <a:lnTo>
                  <a:pt x="13423" y="45313"/>
                </a:lnTo>
                <a:lnTo>
                  <a:pt x="15909" y="32656"/>
                </a:lnTo>
                <a:lnTo>
                  <a:pt x="22725" y="22377"/>
                </a:lnTo>
                <a:lnTo>
                  <a:pt x="32910" y="15442"/>
                </a:lnTo>
                <a:lnTo>
                  <a:pt x="34974" y="15011"/>
                </a:lnTo>
                <a:lnTo>
                  <a:pt x="13081" y="15011"/>
                </a:lnTo>
                <a:lnTo>
                  <a:pt x="12788" y="1752"/>
                </a:lnTo>
                <a:lnTo>
                  <a:pt x="12052" y="1041"/>
                </a:lnTo>
                <a:close/>
              </a:path>
              <a:path w="69850" h="106679">
                <a:moveTo>
                  <a:pt x="66479" y="12814"/>
                </a:moveTo>
                <a:lnTo>
                  <a:pt x="51600" y="12814"/>
                </a:lnTo>
                <a:lnTo>
                  <a:pt x="57150" y="14350"/>
                </a:lnTo>
                <a:lnTo>
                  <a:pt x="62395" y="17564"/>
                </a:lnTo>
                <a:lnTo>
                  <a:pt x="63741" y="17411"/>
                </a:lnTo>
                <a:lnTo>
                  <a:pt x="64096" y="17132"/>
                </a:lnTo>
                <a:lnTo>
                  <a:pt x="66479" y="12814"/>
                </a:lnTo>
                <a:close/>
              </a:path>
              <a:path w="69850" h="106679">
                <a:moveTo>
                  <a:pt x="54127" y="0"/>
                </a:moveTo>
                <a:lnTo>
                  <a:pt x="13081" y="15011"/>
                </a:lnTo>
                <a:lnTo>
                  <a:pt x="34974" y="15011"/>
                </a:lnTo>
                <a:lnTo>
                  <a:pt x="45504" y="12814"/>
                </a:lnTo>
                <a:lnTo>
                  <a:pt x="66479" y="12814"/>
                </a:lnTo>
                <a:lnTo>
                  <a:pt x="69316" y="7670"/>
                </a:lnTo>
                <a:lnTo>
                  <a:pt x="69049" y="6705"/>
                </a:lnTo>
                <a:lnTo>
                  <a:pt x="61429" y="2095"/>
                </a:lnTo>
                <a:lnTo>
                  <a:pt x="54127" y="0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775592" y="3529462"/>
            <a:ext cx="107314" cy="149860"/>
          </a:xfrm>
          <a:custGeom>
            <a:avLst/>
            <a:gdLst/>
            <a:ahLst/>
            <a:cxnLst/>
            <a:rect l="l" t="t" r="r" b="b"/>
            <a:pathLst>
              <a:path w="107315" h="149860">
                <a:moveTo>
                  <a:pt x="31817" y="129616"/>
                </a:moveTo>
                <a:lnTo>
                  <a:pt x="13233" y="129616"/>
                </a:lnTo>
                <a:lnTo>
                  <a:pt x="21126" y="138064"/>
                </a:lnTo>
                <a:lnTo>
                  <a:pt x="30875" y="144403"/>
                </a:lnTo>
                <a:lnTo>
                  <a:pt x="42045" y="148388"/>
                </a:lnTo>
                <a:lnTo>
                  <a:pt x="54203" y="149771"/>
                </a:lnTo>
                <a:lnTo>
                  <a:pt x="75753" y="145847"/>
                </a:lnTo>
                <a:lnTo>
                  <a:pt x="89733" y="136550"/>
                </a:lnTo>
                <a:lnTo>
                  <a:pt x="53568" y="136550"/>
                </a:lnTo>
                <a:lnTo>
                  <a:pt x="37485" y="133455"/>
                </a:lnTo>
                <a:lnTo>
                  <a:pt x="31817" y="129616"/>
                </a:lnTo>
                <a:close/>
              </a:path>
              <a:path w="107315" h="149860">
                <a:moveTo>
                  <a:pt x="12484" y="0"/>
                </a:moveTo>
                <a:lnTo>
                  <a:pt x="736" y="0"/>
                </a:lnTo>
                <a:lnTo>
                  <a:pt x="0" y="749"/>
                </a:lnTo>
                <a:lnTo>
                  <a:pt x="0" y="147370"/>
                </a:lnTo>
                <a:lnTo>
                  <a:pt x="736" y="148120"/>
                </a:lnTo>
                <a:lnTo>
                  <a:pt x="12484" y="148120"/>
                </a:lnTo>
                <a:lnTo>
                  <a:pt x="13233" y="147370"/>
                </a:lnTo>
                <a:lnTo>
                  <a:pt x="13233" y="129616"/>
                </a:lnTo>
                <a:lnTo>
                  <a:pt x="31817" y="129616"/>
                </a:lnTo>
                <a:lnTo>
                  <a:pt x="24776" y="124847"/>
                </a:lnTo>
                <a:lnTo>
                  <a:pt x="16426" y="111743"/>
                </a:lnTo>
                <a:lnTo>
                  <a:pt x="13423" y="95161"/>
                </a:lnTo>
                <a:lnTo>
                  <a:pt x="16426" y="78660"/>
                </a:lnTo>
                <a:lnTo>
                  <a:pt x="24776" y="65625"/>
                </a:lnTo>
                <a:lnTo>
                  <a:pt x="32287" y="60566"/>
                </a:lnTo>
                <a:lnTo>
                  <a:pt x="13233" y="60566"/>
                </a:lnTo>
                <a:lnTo>
                  <a:pt x="13233" y="749"/>
                </a:lnTo>
                <a:lnTo>
                  <a:pt x="12484" y="0"/>
                </a:lnTo>
                <a:close/>
              </a:path>
              <a:path w="107315" h="149860">
                <a:moveTo>
                  <a:pt x="89366" y="53987"/>
                </a:moveTo>
                <a:lnTo>
                  <a:pt x="53568" y="53987"/>
                </a:lnTo>
                <a:lnTo>
                  <a:pt x="68027" y="56161"/>
                </a:lnTo>
                <a:lnTo>
                  <a:pt x="80918" y="63231"/>
                </a:lnTo>
                <a:lnTo>
                  <a:pt x="90169" y="76024"/>
                </a:lnTo>
                <a:lnTo>
                  <a:pt x="93713" y="95364"/>
                </a:lnTo>
                <a:lnTo>
                  <a:pt x="90869" y="112354"/>
                </a:lnTo>
                <a:lnTo>
                  <a:pt x="82784" y="125339"/>
                </a:lnTo>
                <a:lnTo>
                  <a:pt x="70128" y="133633"/>
                </a:lnTo>
                <a:lnTo>
                  <a:pt x="53568" y="136550"/>
                </a:lnTo>
                <a:lnTo>
                  <a:pt x="89733" y="136550"/>
                </a:lnTo>
                <a:lnTo>
                  <a:pt x="92405" y="134773"/>
                </a:lnTo>
                <a:lnTo>
                  <a:pt x="103141" y="117597"/>
                </a:lnTo>
                <a:lnTo>
                  <a:pt x="106946" y="95364"/>
                </a:lnTo>
                <a:lnTo>
                  <a:pt x="103125" y="73136"/>
                </a:lnTo>
                <a:lnTo>
                  <a:pt x="92343" y="55959"/>
                </a:lnTo>
                <a:lnTo>
                  <a:pt x="89366" y="53987"/>
                </a:lnTo>
                <a:close/>
              </a:path>
              <a:path w="107315" h="149860">
                <a:moveTo>
                  <a:pt x="53975" y="40957"/>
                </a:moveTo>
                <a:lnTo>
                  <a:pt x="41386" y="42258"/>
                </a:lnTo>
                <a:lnTo>
                  <a:pt x="30222" y="46061"/>
                </a:lnTo>
                <a:lnTo>
                  <a:pt x="20749" y="52214"/>
                </a:lnTo>
                <a:lnTo>
                  <a:pt x="13233" y="60566"/>
                </a:lnTo>
                <a:lnTo>
                  <a:pt x="32287" y="60566"/>
                </a:lnTo>
                <a:lnTo>
                  <a:pt x="37485" y="57065"/>
                </a:lnTo>
                <a:lnTo>
                  <a:pt x="53568" y="53987"/>
                </a:lnTo>
                <a:lnTo>
                  <a:pt x="89366" y="53987"/>
                </a:lnTo>
                <a:lnTo>
                  <a:pt x="75619" y="44882"/>
                </a:lnTo>
                <a:lnTo>
                  <a:pt x="53975" y="40957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04095" y="3571668"/>
            <a:ext cx="13970" cy="106045"/>
          </a:xfrm>
          <a:custGeom>
            <a:avLst/>
            <a:gdLst/>
            <a:ahLst/>
            <a:cxnLst/>
            <a:rect l="l" t="t" r="r" b="b"/>
            <a:pathLst>
              <a:path w="13970" h="106045">
                <a:moveTo>
                  <a:pt x="12699" y="0"/>
                </a:moveTo>
                <a:lnTo>
                  <a:pt x="736" y="0"/>
                </a:lnTo>
                <a:lnTo>
                  <a:pt x="0" y="736"/>
                </a:lnTo>
                <a:lnTo>
                  <a:pt x="0" y="105168"/>
                </a:lnTo>
                <a:lnTo>
                  <a:pt x="736" y="105917"/>
                </a:lnTo>
                <a:lnTo>
                  <a:pt x="12699" y="105917"/>
                </a:lnTo>
                <a:lnTo>
                  <a:pt x="13436" y="105168"/>
                </a:lnTo>
                <a:lnTo>
                  <a:pt x="13436" y="736"/>
                </a:lnTo>
                <a:lnTo>
                  <a:pt x="12699" y="0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901192" y="353085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823" y="0"/>
                </a:moveTo>
                <a:lnTo>
                  <a:pt x="3069" y="2390"/>
                </a:lnTo>
                <a:lnTo>
                  <a:pt x="0" y="9563"/>
                </a:lnTo>
                <a:lnTo>
                  <a:pt x="0" y="15938"/>
                </a:lnTo>
                <a:lnTo>
                  <a:pt x="4940" y="19278"/>
                </a:lnTo>
                <a:lnTo>
                  <a:pt x="14706" y="19278"/>
                </a:lnTo>
                <a:lnTo>
                  <a:pt x="19646" y="15938"/>
                </a:lnTo>
                <a:lnTo>
                  <a:pt x="19646" y="9563"/>
                </a:lnTo>
                <a:lnTo>
                  <a:pt x="16577" y="2390"/>
                </a:lnTo>
                <a:lnTo>
                  <a:pt x="9823" y="0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941966" y="352981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817" y="0"/>
                </a:moveTo>
                <a:lnTo>
                  <a:pt x="3067" y="2390"/>
                </a:lnTo>
                <a:lnTo>
                  <a:pt x="0" y="9563"/>
                </a:lnTo>
                <a:lnTo>
                  <a:pt x="0" y="15938"/>
                </a:lnTo>
                <a:lnTo>
                  <a:pt x="4940" y="19278"/>
                </a:lnTo>
                <a:lnTo>
                  <a:pt x="14706" y="19278"/>
                </a:lnTo>
                <a:lnTo>
                  <a:pt x="19634" y="15938"/>
                </a:lnTo>
                <a:lnTo>
                  <a:pt x="19634" y="9563"/>
                </a:lnTo>
                <a:lnTo>
                  <a:pt x="16566" y="2390"/>
                </a:lnTo>
                <a:lnTo>
                  <a:pt x="9817" y="0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909314" y="3571872"/>
            <a:ext cx="49530" cy="151130"/>
          </a:xfrm>
          <a:custGeom>
            <a:avLst/>
            <a:gdLst/>
            <a:ahLst/>
            <a:cxnLst/>
            <a:rect l="l" t="t" r="r" b="b"/>
            <a:pathLst>
              <a:path w="49529" h="151129">
                <a:moveTo>
                  <a:pt x="4584" y="133591"/>
                </a:moveTo>
                <a:lnTo>
                  <a:pt x="3657" y="133934"/>
                </a:lnTo>
                <a:lnTo>
                  <a:pt x="3302" y="134315"/>
                </a:lnTo>
                <a:lnTo>
                  <a:pt x="0" y="144233"/>
                </a:lnTo>
                <a:lnTo>
                  <a:pt x="330" y="145059"/>
                </a:lnTo>
                <a:lnTo>
                  <a:pt x="1041" y="145453"/>
                </a:lnTo>
                <a:lnTo>
                  <a:pt x="8001" y="149148"/>
                </a:lnTo>
                <a:lnTo>
                  <a:pt x="13373" y="150596"/>
                </a:lnTo>
                <a:lnTo>
                  <a:pt x="29387" y="150596"/>
                </a:lnTo>
                <a:lnTo>
                  <a:pt x="36169" y="148259"/>
                </a:lnTo>
                <a:lnTo>
                  <a:pt x="40944" y="143433"/>
                </a:lnTo>
                <a:lnTo>
                  <a:pt x="44686" y="138371"/>
                </a:lnTo>
                <a:lnTo>
                  <a:pt x="44916" y="137795"/>
                </a:lnTo>
                <a:lnTo>
                  <a:pt x="15138" y="137795"/>
                </a:lnTo>
                <a:lnTo>
                  <a:pt x="10045" y="136436"/>
                </a:lnTo>
                <a:lnTo>
                  <a:pt x="5092" y="133629"/>
                </a:lnTo>
                <a:lnTo>
                  <a:pt x="4584" y="133591"/>
                </a:lnTo>
                <a:close/>
              </a:path>
              <a:path w="49529" h="151129">
                <a:moveTo>
                  <a:pt x="48450" y="0"/>
                </a:moveTo>
                <a:lnTo>
                  <a:pt x="36703" y="0"/>
                </a:lnTo>
                <a:lnTo>
                  <a:pt x="35966" y="736"/>
                </a:lnTo>
                <a:lnTo>
                  <a:pt x="35966" y="113995"/>
                </a:lnTo>
                <a:lnTo>
                  <a:pt x="35366" y="124223"/>
                </a:lnTo>
                <a:lnTo>
                  <a:pt x="33056" y="131681"/>
                </a:lnTo>
                <a:lnTo>
                  <a:pt x="28267" y="136246"/>
                </a:lnTo>
                <a:lnTo>
                  <a:pt x="20231" y="137795"/>
                </a:lnTo>
                <a:lnTo>
                  <a:pt x="44916" y="137795"/>
                </a:lnTo>
                <a:lnTo>
                  <a:pt x="47285" y="131862"/>
                </a:lnTo>
                <a:lnTo>
                  <a:pt x="48774" y="123779"/>
                </a:lnTo>
                <a:lnTo>
                  <a:pt x="49187" y="113995"/>
                </a:lnTo>
                <a:lnTo>
                  <a:pt x="49187" y="736"/>
                </a:lnTo>
                <a:lnTo>
                  <a:pt x="48450" y="0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977136" y="3570834"/>
            <a:ext cx="107314" cy="108585"/>
          </a:xfrm>
          <a:custGeom>
            <a:avLst/>
            <a:gdLst/>
            <a:ahLst/>
            <a:cxnLst/>
            <a:rect l="l" t="t" r="r" b="b"/>
            <a:pathLst>
              <a:path w="107315" h="108585">
                <a:moveTo>
                  <a:pt x="53581" y="0"/>
                </a:moveTo>
                <a:lnTo>
                  <a:pt x="32323" y="4106"/>
                </a:lnTo>
                <a:lnTo>
                  <a:pt x="15336" y="15451"/>
                </a:lnTo>
                <a:lnTo>
                  <a:pt x="4076" y="32570"/>
                </a:lnTo>
                <a:lnTo>
                  <a:pt x="0" y="54000"/>
                </a:lnTo>
                <a:lnTo>
                  <a:pt x="4076" y="75585"/>
                </a:lnTo>
                <a:lnTo>
                  <a:pt x="15336" y="92833"/>
                </a:lnTo>
                <a:lnTo>
                  <a:pt x="32323" y="104267"/>
                </a:lnTo>
                <a:lnTo>
                  <a:pt x="53581" y="108407"/>
                </a:lnTo>
                <a:lnTo>
                  <a:pt x="65381" y="107118"/>
                </a:lnTo>
                <a:lnTo>
                  <a:pt x="76134" y="103325"/>
                </a:lnTo>
                <a:lnTo>
                  <a:pt x="85647" y="97139"/>
                </a:lnTo>
                <a:lnTo>
                  <a:pt x="87523" y="95173"/>
                </a:lnTo>
                <a:lnTo>
                  <a:pt x="53581" y="95173"/>
                </a:lnTo>
                <a:lnTo>
                  <a:pt x="37498" y="92094"/>
                </a:lnTo>
                <a:lnTo>
                  <a:pt x="24788" y="83531"/>
                </a:lnTo>
                <a:lnTo>
                  <a:pt x="16439" y="70495"/>
                </a:lnTo>
                <a:lnTo>
                  <a:pt x="13436" y="54000"/>
                </a:lnTo>
                <a:lnTo>
                  <a:pt x="16439" y="37577"/>
                </a:lnTo>
                <a:lnTo>
                  <a:pt x="24788" y="24603"/>
                </a:lnTo>
                <a:lnTo>
                  <a:pt x="37498" y="16081"/>
                </a:lnTo>
                <a:lnTo>
                  <a:pt x="53581" y="13017"/>
                </a:lnTo>
                <a:lnTo>
                  <a:pt x="87755" y="13017"/>
                </a:lnTo>
                <a:lnTo>
                  <a:pt x="86103" y="11235"/>
                </a:lnTo>
                <a:lnTo>
                  <a:pt x="76644" y="5122"/>
                </a:lnTo>
                <a:lnTo>
                  <a:pt x="65690" y="1313"/>
                </a:lnTo>
                <a:lnTo>
                  <a:pt x="53581" y="0"/>
                </a:lnTo>
                <a:close/>
              </a:path>
              <a:path w="107315" h="108585">
                <a:moveTo>
                  <a:pt x="107162" y="88671"/>
                </a:moveTo>
                <a:lnTo>
                  <a:pt x="93725" y="88671"/>
                </a:lnTo>
                <a:lnTo>
                  <a:pt x="93725" y="106006"/>
                </a:lnTo>
                <a:lnTo>
                  <a:pt x="94462" y="106743"/>
                </a:lnTo>
                <a:lnTo>
                  <a:pt x="106413" y="106743"/>
                </a:lnTo>
                <a:lnTo>
                  <a:pt x="107162" y="106006"/>
                </a:lnTo>
                <a:lnTo>
                  <a:pt x="107162" y="88671"/>
                </a:lnTo>
                <a:close/>
              </a:path>
              <a:path w="107315" h="108585">
                <a:moveTo>
                  <a:pt x="87755" y="13017"/>
                </a:moveTo>
                <a:lnTo>
                  <a:pt x="53581" y="13017"/>
                </a:lnTo>
                <a:lnTo>
                  <a:pt x="71887" y="16654"/>
                </a:lnTo>
                <a:lnTo>
                  <a:pt x="84670" y="26139"/>
                </a:lnTo>
                <a:lnTo>
                  <a:pt x="92168" y="39335"/>
                </a:lnTo>
                <a:lnTo>
                  <a:pt x="94614" y="54102"/>
                </a:lnTo>
                <a:lnTo>
                  <a:pt x="93942" y="62021"/>
                </a:lnTo>
                <a:lnTo>
                  <a:pt x="62702" y="94352"/>
                </a:lnTo>
                <a:lnTo>
                  <a:pt x="53581" y="95173"/>
                </a:lnTo>
                <a:lnTo>
                  <a:pt x="87523" y="95173"/>
                </a:lnTo>
                <a:lnTo>
                  <a:pt x="93725" y="88671"/>
                </a:lnTo>
                <a:lnTo>
                  <a:pt x="107162" y="88671"/>
                </a:lnTo>
                <a:lnTo>
                  <a:pt x="107162" y="19456"/>
                </a:lnTo>
                <a:lnTo>
                  <a:pt x="93725" y="19456"/>
                </a:lnTo>
                <a:lnTo>
                  <a:pt x="87755" y="13017"/>
                </a:lnTo>
                <a:close/>
              </a:path>
              <a:path w="107315" h="108585">
                <a:moveTo>
                  <a:pt x="106413" y="1244"/>
                </a:moveTo>
                <a:lnTo>
                  <a:pt x="94462" y="1244"/>
                </a:lnTo>
                <a:lnTo>
                  <a:pt x="93725" y="1981"/>
                </a:lnTo>
                <a:lnTo>
                  <a:pt x="93725" y="19456"/>
                </a:lnTo>
                <a:lnTo>
                  <a:pt x="107162" y="19456"/>
                </a:lnTo>
                <a:lnTo>
                  <a:pt x="107162" y="1981"/>
                </a:lnTo>
                <a:lnTo>
                  <a:pt x="106413" y="1244"/>
                </a:lnTo>
                <a:close/>
              </a:path>
            </a:pathLst>
          </a:custGeom>
          <a:solidFill>
            <a:srgbClr val="D72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73347" y="504003"/>
            <a:ext cx="817880" cy="820419"/>
          </a:xfrm>
          <a:custGeom>
            <a:avLst/>
            <a:gdLst/>
            <a:ahLst/>
            <a:cxnLst/>
            <a:rect l="l" t="t" r="r" b="b"/>
            <a:pathLst>
              <a:path w="817880" h="820419">
                <a:moveTo>
                  <a:pt x="726782" y="0"/>
                </a:moveTo>
                <a:lnTo>
                  <a:pt x="0" y="0"/>
                </a:lnTo>
                <a:lnTo>
                  <a:pt x="0" y="726782"/>
                </a:lnTo>
                <a:lnTo>
                  <a:pt x="817448" y="819975"/>
                </a:lnTo>
                <a:lnTo>
                  <a:pt x="726782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53878" y="747750"/>
            <a:ext cx="200660" cy="237490"/>
          </a:xfrm>
          <a:custGeom>
            <a:avLst/>
            <a:gdLst/>
            <a:ahLst/>
            <a:cxnLst/>
            <a:rect l="l" t="t" r="r" b="b"/>
            <a:pathLst>
              <a:path w="200660" h="237490">
                <a:moveTo>
                  <a:pt x="54317" y="0"/>
                </a:moveTo>
                <a:lnTo>
                  <a:pt x="2070" y="0"/>
                </a:lnTo>
                <a:lnTo>
                  <a:pt x="76314" y="116852"/>
                </a:lnTo>
                <a:lnTo>
                  <a:pt x="0" y="237172"/>
                </a:lnTo>
                <a:lnTo>
                  <a:pt x="52247" y="237172"/>
                </a:lnTo>
                <a:lnTo>
                  <a:pt x="99694" y="153301"/>
                </a:lnTo>
                <a:lnTo>
                  <a:pt x="147366" y="153301"/>
                </a:lnTo>
                <a:lnTo>
                  <a:pt x="124459" y="116852"/>
                </a:lnTo>
                <a:lnTo>
                  <a:pt x="146093" y="82486"/>
                </a:lnTo>
                <a:lnTo>
                  <a:pt x="99694" y="82486"/>
                </a:lnTo>
                <a:lnTo>
                  <a:pt x="54317" y="0"/>
                </a:lnTo>
                <a:close/>
              </a:path>
              <a:path w="200660" h="237490">
                <a:moveTo>
                  <a:pt x="147366" y="153301"/>
                </a:moveTo>
                <a:lnTo>
                  <a:pt x="99694" y="153301"/>
                </a:lnTo>
                <a:lnTo>
                  <a:pt x="147815" y="237172"/>
                </a:lnTo>
                <a:lnTo>
                  <a:pt x="200075" y="237172"/>
                </a:lnTo>
                <a:lnTo>
                  <a:pt x="147366" y="153301"/>
                </a:lnTo>
                <a:close/>
              </a:path>
              <a:path w="200660" h="237490">
                <a:moveTo>
                  <a:pt x="198018" y="0"/>
                </a:moveTo>
                <a:lnTo>
                  <a:pt x="145757" y="0"/>
                </a:lnTo>
                <a:lnTo>
                  <a:pt x="99694" y="82486"/>
                </a:lnTo>
                <a:lnTo>
                  <a:pt x="146093" y="82486"/>
                </a:lnTo>
                <a:lnTo>
                  <a:pt x="198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99332" y="745677"/>
            <a:ext cx="203835" cy="239395"/>
          </a:xfrm>
          <a:custGeom>
            <a:avLst/>
            <a:gdLst/>
            <a:ahLst/>
            <a:cxnLst/>
            <a:rect l="l" t="t" r="r" b="b"/>
            <a:pathLst>
              <a:path w="203834" h="239394">
                <a:moveTo>
                  <a:pt x="76403" y="134048"/>
                </a:moveTo>
                <a:lnTo>
                  <a:pt x="32410" y="134048"/>
                </a:lnTo>
                <a:lnTo>
                  <a:pt x="32410" y="239242"/>
                </a:lnTo>
                <a:lnTo>
                  <a:pt x="115595" y="239242"/>
                </a:lnTo>
                <a:lnTo>
                  <a:pt x="115595" y="197307"/>
                </a:lnTo>
                <a:lnTo>
                  <a:pt x="76403" y="197307"/>
                </a:lnTo>
                <a:lnTo>
                  <a:pt x="76403" y="134048"/>
                </a:lnTo>
                <a:close/>
              </a:path>
              <a:path w="203834" h="239394">
                <a:moveTo>
                  <a:pt x="116979" y="0"/>
                </a:moveTo>
                <a:lnTo>
                  <a:pt x="115595" y="0"/>
                </a:lnTo>
                <a:lnTo>
                  <a:pt x="115595" y="41935"/>
                </a:lnTo>
                <a:lnTo>
                  <a:pt x="116979" y="41935"/>
                </a:lnTo>
                <a:lnTo>
                  <a:pt x="127578" y="43902"/>
                </a:lnTo>
                <a:lnTo>
                  <a:pt x="136829" y="49417"/>
                </a:lnTo>
                <a:lnTo>
                  <a:pt x="143375" y="57896"/>
                </a:lnTo>
                <a:lnTo>
                  <a:pt x="145859" y="68757"/>
                </a:lnTo>
                <a:lnTo>
                  <a:pt x="143472" y="78851"/>
                </a:lnTo>
                <a:lnTo>
                  <a:pt x="137086" y="87658"/>
                </a:lnTo>
                <a:lnTo>
                  <a:pt x="127867" y="93889"/>
                </a:lnTo>
                <a:lnTo>
                  <a:pt x="116979" y="96253"/>
                </a:lnTo>
                <a:lnTo>
                  <a:pt x="115595" y="96253"/>
                </a:lnTo>
                <a:lnTo>
                  <a:pt x="115595" y="134048"/>
                </a:lnTo>
                <a:lnTo>
                  <a:pt x="116979" y="134048"/>
                </a:lnTo>
                <a:lnTo>
                  <a:pt x="134197" y="136973"/>
                </a:lnTo>
                <a:lnTo>
                  <a:pt x="145937" y="144541"/>
                </a:lnTo>
                <a:lnTo>
                  <a:pt x="152650" y="154943"/>
                </a:lnTo>
                <a:lnTo>
                  <a:pt x="154787" y="166369"/>
                </a:lnTo>
                <a:lnTo>
                  <a:pt x="152168" y="177874"/>
                </a:lnTo>
                <a:lnTo>
                  <a:pt x="144651" y="187767"/>
                </a:lnTo>
                <a:lnTo>
                  <a:pt x="132750" y="194696"/>
                </a:lnTo>
                <a:lnTo>
                  <a:pt x="116979" y="197307"/>
                </a:lnTo>
                <a:lnTo>
                  <a:pt x="115595" y="197307"/>
                </a:lnTo>
                <a:lnTo>
                  <a:pt x="115595" y="239242"/>
                </a:lnTo>
                <a:lnTo>
                  <a:pt x="117652" y="239242"/>
                </a:lnTo>
                <a:lnTo>
                  <a:pt x="161252" y="230392"/>
                </a:lnTo>
                <a:lnTo>
                  <a:pt x="187447" y="209684"/>
                </a:lnTo>
                <a:lnTo>
                  <a:pt x="200232" y="185884"/>
                </a:lnTo>
                <a:lnTo>
                  <a:pt x="203606" y="167754"/>
                </a:lnTo>
                <a:lnTo>
                  <a:pt x="200791" y="148317"/>
                </a:lnTo>
                <a:lnTo>
                  <a:pt x="192949" y="131913"/>
                </a:lnTo>
                <a:lnTo>
                  <a:pt x="180980" y="119507"/>
                </a:lnTo>
                <a:lnTo>
                  <a:pt x="165785" y="112064"/>
                </a:lnTo>
                <a:lnTo>
                  <a:pt x="178354" y="101231"/>
                </a:lnTo>
                <a:lnTo>
                  <a:pt x="185896" y="89301"/>
                </a:lnTo>
                <a:lnTo>
                  <a:pt x="189570" y="77755"/>
                </a:lnTo>
                <a:lnTo>
                  <a:pt x="190538" y="68071"/>
                </a:lnTo>
                <a:lnTo>
                  <a:pt x="187261" y="48445"/>
                </a:lnTo>
                <a:lnTo>
                  <a:pt x="175671" y="26044"/>
                </a:lnTo>
                <a:lnTo>
                  <a:pt x="153124" y="7639"/>
                </a:lnTo>
                <a:lnTo>
                  <a:pt x="116979" y="0"/>
                </a:lnTo>
                <a:close/>
              </a:path>
              <a:path w="203834" h="239394">
                <a:moveTo>
                  <a:pt x="115595" y="96253"/>
                </a:moveTo>
                <a:lnTo>
                  <a:pt x="88" y="96253"/>
                </a:lnTo>
                <a:lnTo>
                  <a:pt x="0" y="134048"/>
                </a:lnTo>
                <a:lnTo>
                  <a:pt x="115595" y="134048"/>
                </a:lnTo>
                <a:lnTo>
                  <a:pt x="115595" y="96253"/>
                </a:lnTo>
                <a:close/>
              </a:path>
              <a:path w="203834" h="239394">
                <a:moveTo>
                  <a:pt x="115595" y="0"/>
                </a:moveTo>
                <a:lnTo>
                  <a:pt x="32397" y="0"/>
                </a:lnTo>
                <a:lnTo>
                  <a:pt x="32410" y="96253"/>
                </a:lnTo>
                <a:lnTo>
                  <a:pt x="76403" y="96253"/>
                </a:lnTo>
                <a:lnTo>
                  <a:pt x="76403" y="41935"/>
                </a:lnTo>
                <a:lnTo>
                  <a:pt x="115595" y="41935"/>
                </a:lnTo>
                <a:lnTo>
                  <a:pt x="115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619441" y="739490"/>
            <a:ext cx="248285" cy="247650"/>
          </a:xfrm>
          <a:custGeom>
            <a:avLst/>
            <a:gdLst/>
            <a:ahLst/>
            <a:cxnLst/>
            <a:rect l="l" t="t" r="r" b="b"/>
            <a:pathLst>
              <a:path w="248285" h="247650">
                <a:moveTo>
                  <a:pt x="125120" y="0"/>
                </a:moveTo>
                <a:lnTo>
                  <a:pt x="123748" y="0"/>
                </a:lnTo>
                <a:lnTo>
                  <a:pt x="75700" y="9668"/>
                </a:lnTo>
                <a:lnTo>
                  <a:pt x="36352" y="36094"/>
                </a:lnTo>
                <a:lnTo>
                  <a:pt x="9764" y="75411"/>
                </a:lnTo>
                <a:lnTo>
                  <a:pt x="0" y="123748"/>
                </a:lnTo>
                <a:lnTo>
                  <a:pt x="9764" y="171797"/>
                </a:lnTo>
                <a:lnTo>
                  <a:pt x="36352" y="211145"/>
                </a:lnTo>
                <a:lnTo>
                  <a:pt x="75700" y="237732"/>
                </a:lnTo>
                <a:lnTo>
                  <a:pt x="123748" y="247497"/>
                </a:lnTo>
                <a:lnTo>
                  <a:pt x="125120" y="247497"/>
                </a:lnTo>
                <a:lnTo>
                  <a:pt x="125120" y="200761"/>
                </a:lnTo>
                <a:lnTo>
                  <a:pt x="95102" y="194721"/>
                </a:lnTo>
                <a:lnTo>
                  <a:pt x="70632" y="178238"/>
                </a:lnTo>
                <a:lnTo>
                  <a:pt x="54156" y="153762"/>
                </a:lnTo>
                <a:lnTo>
                  <a:pt x="48120" y="123748"/>
                </a:lnTo>
                <a:lnTo>
                  <a:pt x="54156" y="93738"/>
                </a:lnTo>
                <a:lnTo>
                  <a:pt x="70632" y="69272"/>
                </a:lnTo>
                <a:lnTo>
                  <a:pt x="95102" y="52797"/>
                </a:lnTo>
                <a:lnTo>
                  <a:pt x="125120" y="46761"/>
                </a:lnTo>
                <a:lnTo>
                  <a:pt x="125120" y="0"/>
                </a:lnTo>
                <a:close/>
              </a:path>
              <a:path w="248285" h="247650">
                <a:moveTo>
                  <a:pt x="125120" y="0"/>
                </a:moveTo>
                <a:lnTo>
                  <a:pt x="125120" y="46761"/>
                </a:lnTo>
                <a:lnTo>
                  <a:pt x="155139" y="52797"/>
                </a:lnTo>
                <a:lnTo>
                  <a:pt x="179614" y="69272"/>
                </a:lnTo>
                <a:lnTo>
                  <a:pt x="196095" y="93738"/>
                </a:lnTo>
                <a:lnTo>
                  <a:pt x="202133" y="123748"/>
                </a:lnTo>
                <a:lnTo>
                  <a:pt x="196095" y="153762"/>
                </a:lnTo>
                <a:lnTo>
                  <a:pt x="179614" y="178238"/>
                </a:lnTo>
                <a:lnTo>
                  <a:pt x="155139" y="194721"/>
                </a:lnTo>
                <a:lnTo>
                  <a:pt x="125120" y="200761"/>
                </a:lnTo>
                <a:lnTo>
                  <a:pt x="125120" y="247497"/>
                </a:lnTo>
                <a:lnTo>
                  <a:pt x="173066" y="237443"/>
                </a:lnTo>
                <a:lnTo>
                  <a:pt x="212178" y="210888"/>
                </a:lnTo>
                <a:lnTo>
                  <a:pt x="238527" y="171700"/>
                </a:lnTo>
                <a:lnTo>
                  <a:pt x="248183" y="123748"/>
                </a:lnTo>
                <a:lnTo>
                  <a:pt x="238527" y="75802"/>
                </a:lnTo>
                <a:lnTo>
                  <a:pt x="212178" y="36614"/>
                </a:lnTo>
                <a:lnTo>
                  <a:pt x="173066" y="10056"/>
                </a:lnTo>
                <a:lnTo>
                  <a:pt x="125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3891" y="88771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8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4739" y="870573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639" y="0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3891" y="78357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38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4739" y="76579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09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0332" y="747690"/>
            <a:ext cx="240029" cy="241935"/>
          </a:xfrm>
          <a:custGeom>
            <a:avLst/>
            <a:gdLst/>
            <a:ahLst/>
            <a:cxnLst/>
            <a:rect l="l" t="t" r="r" b="b"/>
            <a:pathLst>
              <a:path w="240030" h="241934">
                <a:moveTo>
                  <a:pt x="137667" y="0"/>
                </a:moveTo>
                <a:lnTo>
                  <a:pt x="102133" y="0"/>
                </a:lnTo>
                <a:lnTo>
                  <a:pt x="0" y="241528"/>
                </a:lnTo>
                <a:lnTo>
                  <a:pt x="41059" y="241528"/>
                </a:lnTo>
                <a:lnTo>
                  <a:pt x="63487" y="186664"/>
                </a:lnTo>
                <a:lnTo>
                  <a:pt x="216601" y="186664"/>
                </a:lnTo>
                <a:lnTo>
                  <a:pt x="202450" y="153200"/>
                </a:lnTo>
                <a:lnTo>
                  <a:pt x="77292" y="153200"/>
                </a:lnTo>
                <a:lnTo>
                  <a:pt x="108343" y="77635"/>
                </a:lnTo>
                <a:lnTo>
                  <a:pt x="112259" y="67200"/>
                </a:lnTo>
                <a:lnTo>
                  <a:pt x="115849" y="57022"/>
                </a:lnTo>
                <a:lnTo>
                  <a:pt x="118534" y="49302"/>
                </a:lnTo>
                <a:lnTo>
                  <a:pt x="119735" y="46240"/>
                </a:lnTo>
                <a:lnTo>
                  <a:pt x="157221" y="46240"/>
                </a:lnTo>
                <a:lnTo>
                  <a:pt x="137667" y="0"/>
                </a:lnTo>
                <a:close/>
              </a:path>
              <a:path w="240030" h="241934">
                <a:moveTo>
                  <a:pt x="216601" y="186664"/>
                </a:moveTo>
                <a:lnTo>
                  <a:pt x="176314" y="186664"/>
                </a:lnTo>
                <a:lnTo>
                  <a:pt x="198742" y="241528"/>
                </a:lnTo>
                <a:lnTo>
                  <a:pt x="239801" y="241528"/>
                </a:lnTo>
                <a:lnTo>
                  <a:pt x="216601" y="186664"/>
                </a:lnTo>
                <a:close/>
              </a:path>
              <a:path w="240030" h="241934">
                <a:moveTo>
                  <a:pt x="157221" y="46240"/>
                </a:moveTo>
                <a:lnTo>
                  <a:pt x="120078" y="46240"/>
                </a:lnTo>
                <a:lnTo>
                  <a:pt x="121274" y="49302"/>
                </a:lnTo>
                <a:lnTo>
                  <a:pt x="123958" y="57022"/>
                </a:lnTo>
                <a:lnTo>
                  <a:pt x="127547" y="67200"/>
                </a:lnTo>
                <a:lnTo>
                  <a:pt x="131457" y="77635"/>
                </a:lnTo>
                <a:lnTo>
                  <a:pt x="162509" y="153200"/>
                </a:lnTo>
                <a:lnTo>
                  <a:pt x="202450" y="153200"/>
                </a:lnTo>
                <a:lnTo>
                  <a:pt x="157221" y="46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58743" y="742859"/>
            <a:ext cx="186055" cy="251460"/>
          </a:xfrm>
          <a:custGeom>
            <a:avLst/>
            <a:gdLst/>
            <a:ahLst/>
            <a:cxnLst/>
            <a:rect l="l" t="t" r="r" b="b"/>
            <a:pathLst>
              <a:path w="186055" h="251459">
                <a:moveTo>
                  <a:pt x="36576" y="169418"/>
                </a:moveTo>
                <a:lnTo>
                  <a:pt x="0" y="179425"/>
                </a:lnTo>
                <a:lnTo>
                  <a:pt x="12071" y="208395"/>
                </a:lnTo>
                <a:lnTo>
                  <a:pt x="32392" y="231092"/>
                </a:lnTo>
                <a:lnTo>
                  <a:pt x="60412" y="245898"/>
                </a:lnTo>
                <a:lnTo>
                  <a:pt x="95580" y="251193"/>
                </a:lnTo>
                <a:lnTo>
                  <a:pt x="132355" y="245796"/>
                </a:lnTo>
                <a:lnTo>
                  <a:pt x="160785" y="230790"/>
                </a:lnTo>
                <a:lnTo>
                  <a:pt x="171835" y="217030"/>
                </a:lnTo>
                <a:lnTo>
                  <a:pt x="96951" y="217030"/>
                </a:lnTo>
                <a:lnTo>
                  <a:pt x="73446" y="213132"/>
                </a:lnTo>
                <a:lnTo>
                  <a:pt x="55376" y="202668"/>
                </a:lnTo>
                <a:lnTo>
                  <a:pt x="43000" y="187481"/>
                </a:lnTo>
                <a:lnTo>
                  <a:pt x="36576" y="169418"/>
                </a:lnTo>
                <a:close/>
              </a:path>
              <a:path w="186055" h="251459">
                <a:moveTo>
                  <a:pt x="93510" y="0"/>
                </a:moveTo>
                <a:lnTo>
                  <a:pt x="59120" y="5278"/>
                </a:lnTo>
                <a:lnTo>
                  <a:pt x="31916" y="19711"/>
                </a:lnTo>
                <a:lnTo>
                  <a:pt x="14030" y="41196"/>
                </a:lnTo>
                <a:lnTo>
                  <a:pt x="7594" y="67627"/>
                </a:lnTo>
                <a:lnTo>
                  <a:pt x="14021" y="94219"/>
                </a:lnTo>
                <a:lnTo>
                  <a:pt x="30281" y="112398"/>
                </a:lnTo>
                <a:lnTo>
                  <a:pt x="51844" y="124495"/>
                </a:lnTo>
                <a:lnTo>
                  <a:pt x="74180" y="132842"/>
                </a:lnTo>
                <a:lnTo>
                  <a:pt x="99753" y="140860"/>
                </a:lnTo>
                <a:lnTo>
                  <a:pt x="122704" y="149656"/>
                </a:lnTo>
                <a:lnTo>
                  <a:pt x="139249" y="161949"/>
                </a:lnTo>
                <a:lnTo>
                  <a:pt x="145605" y="180454"/>
                </a:lnTo>
                <a:lnTo>
                  <a:pt x="142321" y="194902"/>
                </a:lnTo>
                <a:lnTo>
                  <a:pt x="132794" y="206505"/>
                </a:lnTo>
                <a:lnTo>
                  <a:pt x="117509" y="214226"/>
                </a:lnTo>
                <a:lnTo>
                  <a:pt x="96951" y="217030"/>
                </a:lnTo>
                <a:lnTo>
                  <a:pt x="171835" y="217030"/>
                </a:lnTo>
                <a:lnTo>
                  <a:pt x="179122" y="207955"/>
                </a:lnTo>
                <a:lnTo>
                  <a:pt x="185623" y="179070"/>
                </a:lnTo>
                <a:lnTo>
                  <a:pt x="178345" y="150125"/>
                </a:lnTo>
                <a:lnTo>
                  <a:pt x="159746" y="129689"/>
                </a:lnTo>
                <a:lnTo>
                  <a:pt x="134681" y="115658"/>
                </a:lnTo>
                <a:lnTo>
                  <a:pt x="108000" y="105930"/>
                </a:lnTo>
                <a:lnTo>
                  <a:pt x="85299" y="98795"/>
                </a:lnTo>
                <a:lnTo>
                  <a:pt x="65643" y="90787"/>
                </a:lnTo>
                <a:lnTo>
                  <a:pt x="51811" y="80257"/>
                </a:lnTo>
                <a:lnTo>
                  <a:pt x="46583" y="65557"/>
                </a:lnTo>
                <a:lnTo>
                  <a:pt x="49861" y="52340"/>
                </a:lnTo>
                <a:lnTo>
                  <a:pt x="59091" y="42095"/>
                </a:lnTo>
                <a:lnTo>
                  <a:pt x="73367" y="35473"/>
                </a:lnTo>
                <a:lnTo>
                  <a:pt x="91782" y="33121"/>
                </a:lnTo>
                <a:lnTo>
                  <a:pt x="165789" y="33121"/>
                </a:lnTo>
                <a:lnTo>
                  <a:pt x="151466" y="18114"/>
                </a:lnTo>
                <a:lnTo>
                  <a:pt x="125074" y="4755"/>
                </a:lnTo>
                <a:lnTo>
                  <a:pt x="93510" y="0"/>
                </a:lnTo>
                <a:close/>
              </a:path>
              <a:path w="186055" h="251459">
                <a:moveTo>
                  <a:pt x="165789" y="33121"/>
                </a:moveTo>
                <a:lnTo>
                  <a:pt x="91782" y="33121"/>
                </a:lnTo>
                <a:lnTo>
                  <a:pt x="110383" y="35915"/>
                </a:lnTo>
                <a:lnTo>
                  <a:pt x="126495" y="44080"/>
                </a:lnTo>
                <a:lnTo>
                  <a:pt x="138792" y="57290"/>
                </a:lnTo>
                <a:lnTo>
                  <a:pt x="145948" y="75222"/>
                </a:lnTo>
                <a:lnTo>
                  <a:pt x="182524" y="65214"/>
                </a:lnTo>
                <a:lnTo>
                  <a:pt x="171134" y="38720"/>
                </a:lnTo>
                <a:lnTo>
                  <a:pt x="165789" y="33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46494" y="783583"/>
            <a:ext cx="0" cy="205740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625"/>
                </a:lnTo>
              </a:path>
            </a:pathLst>
          </a:custGeom>
          <a:ln w="379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49543" y="765638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4246" y="0"/>
                </a:lnTo>
              </a:path>
            </a:pathLst>
          </a:custGeom>
          <a:ln w="35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7344" y="1024201"/>
            <a:ext cx="147955" cy="178435"/>
          </a:xfrm>
          <a:custGeom>
            <a:avLst/>
            <a:gdLst/>
            <a:ahLst/>
            <a:cxnLst/>
            <a:rect l="l" t="t" r="r" b="b"/>
            <a:pathLst>
              <a:path w="147954" h="178434">
                <a:moveTo>
                  <a:pt x="52285" y="0"/>
                </a:moveTo>
                <a:lnTo>
                  <a:pt x="14328" y="22828"/>
                </a:lnTo>
                <a:lnTo>
                  <a:pt x="11341" y="38315"/>
                </a:lnTo>
                <a:lnTo>
                  <a:pt x="12631" y="46048"/>
                </a:lnTo>
                <a:lnTo>
                  <a:pt x="16503" y="54671"/>
                </a:lnTo>
                <a:lnTo>
                  <a:pt x="22956" y="64188"/>
                </a:lnTo>
                <a:lnTo>
                  <a:pt x="31991" y="74599"/>
                </a:lnTo>
                <a:lnTo>
                  <a:pt x="17996" y="86430"/>
                </a:lnTo>
                <a:lnTo>
                  <a:pt x="7999" y="98986"/>
                </a:lnTo>
                <a:lnTo>
                  <a:pt x="2000" y="112272"/>
                </a:lnTo>
                <a:lnTo>
                  <a:pt x="0" y="126288"/>
                </a:lnTo>
                <a:lnTo>
                  <a:pt x="1021" y="137089"/>
                </a:lnTo>
                <a:lnTo>
                  <a:pt x="24746" y="169925"/>
                </a:lnTo>
                <a:lnTo>
                  <a:pt x="55270" y="177977"/>
                </a:lnTo>
                <a:lnTo>
                  <a:pt x="70315" y="176225"/>
                </a:lnTo>
                <a:lnTo>
                  <a:pt x="84283" y="170967"/>
                </a:lnTo>
                <a:lnTo>
                  <a:pt x="97175" y="162204"/>
                </a:lnTo>
                <a:lnTo>
                  <a:pt x="100025" y="159245"/>
                </a:lnTo>
                <a:lnTo>
                  <a:pt x="57785" y="159245"/>
                </a:lnTo>
                <a:lnTo>
                  <a:pt x="50234" y="158692"/>
                </a:lnTo>
                <a:lnTo>
                  <a:pt x="21221" y="133019"/>
                </a:lnTo>
                <a:lnTo>
                  <a:pt x="20535" y="125704"/>
                </a:lnTo>
                <a:lnTo>
                  <a:pt x="22124" y="115474"/>
                </a:lnTo>
                <a:lnTo>
                  <a:pt x="26890" y="105797"/>
                </a:lnTo>
                <a:lnTo>
                  <a:pt x="34835" y="96672"/>
                </a:lnTo>
                <a:lnTo>
                  <a:pt x="45961" y="88099"/>
                </a:lnTo>
                <a:lnTo>
                  <a:pt x="73255" y="88099"/>
                </a:lnTo>
                <a:lnTo>
                  <a:pt x="63868" y="78790"/>
                </a:lnTo>
                <a:lnTo>
                  <a:pt x="77029" y="68694"/>
                </a:lnTo>
                <a:lnTo>
                  <a:pt x="79414" y="66128"/>
                </a:lnTo>
                <a:lnTo>
                  <a:pt x="50380" y="66128"/>
                </a:lnTo>
                <a:lnTo>
                  <a:pt x="44246" y="60477"/>
                </a:lnTo>
                <a:lnTo>
                  <a:pt x="40195" y="56388"/>
                </a:lnTo>
                <a:lnTo>
                  <a:pt x="38201" y="53835"/>
                </a:lnTo>
                <a:lnTo>
                  <a:pt x="33985" y="48501"/>
                </a:lnTo>
                <a:lnTo>
                  <a:pt x="31877" y="43332"/>
                </a:lnTo>
                <a:lnTo>
                  <a:pt x="31877" y="38315"/>
                </a:lnTo>
                <a:lnTo>
                  <a:pt x="33122" y="29596"/>
                </a:lnTo>
                <a:lnTo>
                  <a:pt x="36860" y="23364"/>
                </a:lnTo>
                <a:lnTo>
                  <a:pt x="43090" y="19624"/>
                </a:lnTo>
                <a:lnTo>
                  <a:pt x="51816" y="18376"/>
                </a:lnTo>
                <a:lnTo>
                  <a:pt x="88245" y="18376"/>
                </a:lnTo>
                <a:lnTo>
                  <a:pt x="86968" y="16205"/>
                </a:lnTo>
                <a:lnTo>
                  <a:pt x="81534" y="10388"/>
                </a:lnTo>
                <a:lnTo>
                  <a:pt x="75276" y="5845"/>
                </a:lnTo>
                <a:lnTo>
                  <a:pt x="68314" y="2598"/>
                </a:lnTo>
                <a:lnTo>
                  <a:pt x="60651" y="649"/>
                </a:lnTo>
                <a:lnTo>
                  <a:pt x="52285" y="0"/>
                </a:lnTo>
                <a:close/>
              </a:path>
              <a:path w="147954" h="178434">
                <a:moveTo>
                  <a:pt x="136837" y="149936"/>
                </a:moveTo>
                <a:lnTo>
                  <a:pt x="108991" y="149936"/>
                </a:lnTo>
                <a:lnTo>
                  <a:pt x="133705" y="174396"/>
                </a:lnTo>
                <a:lnTo>
                  <a:pt x="147548" y="160553"/>
                </a:lnTo>
                <a:lnTo>
                  <a:pt x="136837" y="149936"/>
                </a:lnTo>
                <a:close/>
              </a:path>
              <a:path w="147954" h="178434">
                <a:moveTo>
                  <a:pt x="73255" y="88099"/>
                </a:moveTo>
                <a:lnTo>
                  <a:pt x="45961" y="88099"/>
                </a:lnTo>
                <a:lnTo>
                  <a:pt x="94907" y="136677"/>
                </a:lnTo>
                <a:lnTo>
                  <a:pt x="86586" y="146552"/>
                </a:lnTo>
                <a:lnTo>
                  <a:pt x="77627" y="153604"/>
                </a:lnTo>
                <a:lnTo>
                  <a:pt x="68026" y="157835"/>
                </a:lnTo>
                <a:lnTo>
                  <a:pt x="57785" y="159245"/>
                </a:lnTo>
                <a:lnTo>
                  <a:pt x="100025" y="159245"/>
                </a:lnTo>
                <a:lnTo>
                  <a:pt x="108991" y="149936"/>
                </a:lnTo>
                <a:lnTo>
                  <a:pt x="136837" y="149936"/>
                </a:lnTo>
                <a:lnTo>
                  <a:pt x="119976" y="133223"/>
                </a:lnTo>
                <a:lnTo>
                  <a:pt x="125203" y="121678"/>
                </a:lnTo>
                <a:lnTo>
                  <a:pt x="125421" y="120929"/>
                </a:lnTo>
                <a:lnTo>
                  <a:pt x="106362" y="120929"/>
                </a:lnTo>
                <a:lnTo>
                  <a:pt x="73255" y="88099"/>
                </a:lnTo>
                <a:close/>
              </a:path>
              <a:path w="147954" h="178434">
                <a:moveTo>
                  <a:pt x="132029" y="78905"/>
                </a:moveTo>
                <a:lnTo>
                  <a:pt x="113766" y="78905"/>
                </a:lnTo>
                <a:lnTo>
                  <a:pt x="113304" y="91690"/>
                </a:lnTo>
                <a:lnTo>
                  <a:pt x="111917" y="102955"/>
                </a:lnTo>
                <a:lnTo>
                  <a:pt x="109603" y="112702"/>
                </a:lnTo>
                <a:lnTo>
                  <a:pt x="106362" y="120929"/>
                </a:lnTo>
                <a:lnTo>
                  <a:pt x="125421" y="120929"/>
                </a:lnTo>
                <a:lnTo>
                  <a:pt x="128955" y="108778"/>
                </a:lnTo>
                <a:lnTo>
                  <a:pt x="131231" y="94521"/>
                </a:lnTo>
                <a:lnTo>
                  <a:pt x="132029" y="78905"/>
                </a:lnTo>
                <a:close/>
              </a:path>
              <a:path w="147954" h="178434">
                <a:moveTo>
                  <a:pt x="88245" y="18376"/>
                </a:moveTo>
                <a:lnTo>
                  <a:pt x="58102" y="18376"/>
                </a:lnTo>
                <a:lnTo>
                  <a:pt x="63246" y="20154"/>
                </a:lnTo>
                <a:lnTo>
                  <a:pt x="71285" y="27228"/>
                </a:lnTo>
                <a:lnTo>
                  <a:pt x="73304" y="32118"/>
                </a:lnTo>
                <a:lnTo>
                  <a:pt x="73304" y="44373"/>
                </a:lnTo>
                <a:lnTo>
                  <a:pt x="70866" y="49860"/>
                </a:lnTo>
                <a:lnTo>
                  <a:pt x="66014" y="54787"/>
                </a:lnTo>
                <a:lnTo>
                  <a:pt x="62915" y="57975"/>
                </a:lnTo>
                <a:lnTo>
                  <a:pt x="57708" y="61760"/>
                </a:lnTo>
                <a:lnTo>
                  <a:pt x="50380" y="66128"/>
                </a:lnTo>
                <a:lnTo>
                  <a:pt x="79414" y="66128"/>
                </a:lnTo>
                <a:lnTo>
                  <a:pt x="86431" y="58581"/>
                </a:lnTo>
                <a:lnTo>
                  <a:pt x="92073" y="48454"/>
                </a:lnTo>
                <a:lnTo>
                  <a:pt x="93954" y="38315"/>
                </a:lnTo>
                <a:lnTo>
                  <a:pt x="93178" y="30169"/>
                </a:lnTo>
                <a:lnTo>
                  <a:pt x="90849" y="22799"/>
                </a:lnTo>
                <a:lnTo>
                  <a:pt x="88245" y="18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25082" y="1127635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27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11512" y="1115570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11512" y="107874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139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11512" y="104127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6462" y="1028553"/>
            <a:ext cx="144145" cy="174625"/>
          </a:xfrm>
          <a:custGeom>
            <a:avLst/>
            <a:gdLst/>
            <a:ahLst/>
            <a:cxnLst/>
            <a:rect l="l" t="t" r="r" b="b"/>
            <a:pathLst>
              <a:path w="144144" h="174625">
                <a:moveTo>
                  <a:pt x="27139" y="0"/>
                </a:moveTo>
                <a:lnTo>
                  <a:pt x="0" y="0"/>
                </a:lnTo>
                <a:lnTo>
                  <a:pt x="0" y="98513"/>
                </a:lnTo>
                <a:lnTo>
                  <a:pt x="4905" y="131230"/>
                </a:lnTo>
                <a:lnTo>
                  <a:pt x="19070" y="155052"/>
                </a:lnTo>
                <a:lnTo>
                  <a:pt x="41667" y="169613"/>
                </a:lnTo>
                <a:lnTo>
                  <a:pt x="71869" y="174548"/>
                </a:lnTo>
                <a:lnTo>
                  <a:pt x="102115" y="169613"/>
                </a:lnTo>
                <a:lnTo>
                  <a:pt x="124799" y="155052"/>
                </a:lnTo>
                <a:lnTo>
                  <a:pt x="128202" y="149364"/>
                </a:lnTo>
                <a:lnTo>
                  <a:pt x="71869" y="149364"/>
                </a:lnTo>
                <a:lnTo>
                  <a:pt x="52401" y="146228"/>
                </a:lnTo>
                <a:lnTo>
                  <a:pt x="38412" y="136744"/>
                </a:lnTo>
                <a:lnTo>
                  <a:pt x="29969" y="120796"/>
                </a:lnTo>
                <a:lnTo>
                  <a:pt x="27170" y="98513"/>
                </a:lnTo>
                <a:lnTo>
                  <a:pt x="27139" y="0"/>
                </a:lnTo>
                <a:close/>
              </a:path>
              <a:path w="144144" h="174625">
                <a:moveTo>
                  <a:pt x="143992" y="0"/>
                </a:moveTo>
                <a:lnTo>
                  <a:pt x="117106" y="0"/>
                </a:lnTo>
                <a:lnTo>
                  <a:pt x="117075" y="98513"/>
                </a:lnTo>
                <a:lnTo>
                  <a:pt x="114233" y="120796"/>
                </a:lnTo>
                <a:lnTo>
                  <a:pt x="105675" y="136744"/>
                </a:lnTo>
                <a:lnTo>
                  <a:pt x="91523" y="146228"/>
                </a:lnTo>
                <a:lnTo>
                  <a:pt x="71869" y="149364"/>
                </a:lnTo>
                <a:lnTo>
                  <a:pt x="128202" y="149364"/>
                </a:lnTo>
                <a:lnTo>
                  <a:pt x="139049" y="131230"/>
                </a:lnTo>
                <a:lnTo>
                  <a:pt x="143992" y="98513"/>
                </a:lnTo>
                <a:lnTo>
                  <a:pt x="143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20048" y="1028553"/>
            <a:ext cx="144780" cy="171450"/>
          </a:xfrm>
          <a:custGeom>
            <a:avLst/>
            <a:gdLst/>
            <a:ahLst/>
            <a:cxnLst/>
            <a:rect l="l" t="t" r="r" b="b"/>
            <a:pathLst>
              <a:path w="144780" h="171450">
                <a:moveTo>
                  <a:pt x="25412" y="0"/>
                </a:moveTo>
                <a:lnTo>
                  <a:pt x="0" y="0"/>
                </a:lnTo>
                <a:lnTo>
                  <a:pt x="0" y="171119"/>
                </a:lnTo>
                <a:lnTo>
                  <a:pt x="27127" y="171119"/>
                </a:lnTo>
                <a:lnTo>
                  <a:pt x="27017" y="77258"/>
                </a:lnTo>
                <a:lnTo>
                  <a:pt x="26762" y="58216"/>
                </a:lnTo>
                <a:lnTo>
                  <a:pt x="26618" y="49050"/>
                </a:lnTo>
                <a:lnTo>
                  <a:pt x="26644" y="44983"/>
                </a:lnTo>
                <a:lnTo>
                  <a:pt x="58921" y="44983"/>
                </a:lnTo>
                <a:lnTo>
                  <a:pt x="25412" y="0"/>
                </a:lnTo>
                <a:close/>
              </a:path>
              <a:path w="144780" h="171450">
                <a:moveTo>
                  <a:pt x="58921" y="44983"/>
                </a:moveTo>
                <a:lnTo>
                  <a:pt x="26885" y="44983"/>
                </a:lnTo>
                <a:lnTo>
                  <a:pt x="29554" y="48631"/>
                </a:lnTo>
                <a:lnTo>
                  <a:pt x="45891" y="71697"/>
                </a:lnTo>
                <a:lnTo>
                  <a:pt x="56946" y="87033"/>
                </a:lnTo>
                <a:lnTo>
                  <a:pt x="119291" y="171119"/>
                </a:lnTo>
                <a:lnTo>
                  <a:pt x="144716" y="171119"/>
                </a:lnTo>
                <a:lnTo>
                  <a:pt x="144716" y="124917"/>
                </a:lnTo>
                <a:lnTo>
                  <a:pt x="117830" y="124917"/>
                </a:lnTo>
                <a:lnTo>
                  <a:pt x="114819" y="120914"/>
                </a:lnTo>
                <a:lnTo>
                  <a:pt x="88239" y="84340"/>
                </a:lnTo>
                <a:lnTo>
                  <a:pt x="58921" y="44983"/>
                </a:lnTo>
                <a:close/>
              </a:path>
              <a:path w="144780" h="171450">
                <a:moveTo>
                  <a:pt x="144716" y="0"/>
                </a:moveTo>
                <a:lnTo>
                  <a:pt x="117576" y="0"/>
                </a:lnTo>
                <a:lnTo>
                  <a:pt x="117635" y="48631"/>
                </a:lnTo>
                <a:lnTo>
                  <a:pt x="117761" y="97694"/>
                </a:lnTo>
                <a:lnTo>
                  <a:pt x="118096" y="120562"/>
                </a:lnTo>
                <a:lnTo>
                  <a:pt x="118071" y="124917"/>
                </a:lnTo>
                <a:lnTo>
                  <a:pt x="144716" y="124917"/>
                </a:lnTo>
                <a:lnTo>
                  <a:pt x="144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49252" y="1176327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9103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49252" y="113505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506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49252" y="1093777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9103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21667" y="1176289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9090" y="0"/>
                </a:lnTo>
              </a:path>
            </a:pathLst>
          </a:custGeom>
          <a:ln w="45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21667" y="1093326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9090" y="0"/>
                </a:lnTo>
              </a:path>
            </a:pathLst>
          </a:custGeom>
          <a:ln w="456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81577" y="1075914"/>
            <a:ext cx="113030" cy="118110"/>
          </a:xfrm>
          <a:custGeom>
            <a:avLst/>
            <a:gdLst/>
            <a:ahLst/>
            <a:cxnLst/>
            <a:rect l="l" t="t" r="r" b="b"/>
            <a:pathLst>
              <a:path w="113030" h="118109">
                <a:moveTo>
                  <a:pt x="51536" y="0"/>
                </a:moveTo>
                <a:lnTo>
                  <a:pt x="0" y="0"/>
                </a:lnTo>
                <a:lnTo>
                  <a:pt x="0" y="117868"/>
                </a:lnTo>
                <a:lnTo>
                  <a:pt x="51536" y="117868"/>
                </a:lnTo>
                <a:lnTo>
                  <a:pt x="75270" y="113712"/>
                </a:lnTo>
                <a:lnTo>
                  <a:pt x="94646" y="101917"/>
                </a:lnTo>
                <a:lnTo>
                  <a:pt x="102074" y="91440"/>
                </a:lnTo>
                <a:lnTo>
                  <a:pt x="28295" y="91440"/>
                </a:lnTo>
                <a:lnTo>
                  <a:pt x="28295" y="26441"/>
                </a:lnTo>
                <a:lnTo>
                  <a:pt x="101588" y="26441"/>
                </a:lnTo>
                <a:lnTo>
                  <a:pt x="94646" y="16460"/>
                </a:lnTo>
                <a:lnTo>
                  <a:pt x="75270" y="4315"/>
                </a:lnTo>
                <a:lnTo>
                  <a:pt x="51536" y="0"/>
                </a:lnTo>
                <a:close/>
              </a:path>
              <a:path w="113030" h="118109">
                <a:moveTo>
                  <a:pt x="101588" y="26441"/>
                </a:moveTo>
                <a:lnTo>
                  <a:pt x="51536" y="26441"/>
                </a:lnTo>
                <a:lnTo>
                  <a:pt x="63560" y="28755"/>
                </a:lnTo>
                <a:lnTo>
                  <a:pt x="73593" y="35363"/>
                </a:lnTo>
                <a:lnTo>
                  <a:pt x="80468" y="45761"/>
                </a:lnTo>
                <a:lnTo>
                  <a:pt x="83019" y="59448"/>
                </a:lnTo>
                <a:lnTo>
                  <a:pt x="80468" y="72971"/>
                </a:lnTo>
                <a:lnTo>
                  <a:pt x="73593" y="83021"/>
                </a:lnTo>
                <a:lnTo>
                  <a:pt x="63560" y="89282"/>
                </a:lnTo>
                <a:lnTo>
                  <a:pt x="51536" y="91440"/>
                </a:lnTo>
                <a:lnTo>
                  <a:pt x="102074" y="91440"/>
                </a:lnTo>
                <a:lnTo>
                  <a:pt x="107707" y="83492"/>
                </a:lnTo>
                <a:lnTo>
                  <a:pt x="112496" y="59448"/>
                </a:lnTo>
                <a:lnTo>
                  <a:pt x="107707" y="35238"/>
                </a:lnTo>
                <a:lnTo>
                  <a:pt x="101588" y="26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76179" y="1070510"/>
            <a:ext cx="123825" cy="128905"/>
          </a:xfrm>
          <a:custGeom>
            <a:avLst/>
            <a:gdLst/>
            <a:ahLst/>
            <a:cxnLst/>
            <a:rect l="l" t="t" r="r" b="b"/>
            <a:pathLst>
              <a:path w="123825" h="128905">
                <a:moveTo>
                  <a:pt x="56934" y="0"/>
                </a:moveTo>
                <a:lnTo>
                  <a:pt x="0" y="0"/>
                </a:lnTo>
                <a:lnTo>
                  <a:pt x="0" y="128676"/>
                </a:lnTo>
                <a:lnTo>
                  <a:pt x="56934" y="128676"/>
                </a:lnTo>
                <a:lnTo>
                  <a:pt x="83525" y="123905"/>
                </a:lnTo>
                <a:lnTo>
                  <a:pt x="104533" y="110634"/>
                </a:lnTo>
                <a:lnTo>
                  <a:pt x="117639" y="91440"/>
                </a:lnTo>
                <a:lnTo>
                  <a:pt x="39090" y="91440"/>
                </a:lnTo>
                <a:lnTo>
                  <a:pt x="39090" y="37249"/>
                </a:lnTo>
                <a:lnTo>
                  <a:pt x="116976" y="37249"/>
                </a:lnTo>
                <a:lnTo>
                  <a:pt x="104300" y="18559"/>
                </a:lnTo>
                <a:lnTo>
                  <a:pt x="83263" y="4933"/>
                </a:lnTo>
                <a:lnTo>
                  <a:pt x="56934" y="0"/>
                </a:lnTo>
                <a:close/>
              </a:path>
              <a:path w="123825" h="128905">
                <a:moveTo>
                  <a:pt x="116976" y="37249"/>
                </a:moveTo>
                <a:lnTo>
                  <a:pt x="56934" y="37249"/>
                </a:lnTo>
                <a:lnTo>
                  <a:pt x="66480" y="39012"/>
                </a:lnTo>
                <a:lnTo>
                  <a:pt x="74839" y="44251"/>
                </a:lnTo>
                <a:lnTo>
                  <a:pt x="80767" y="52888"/>
                </a:lnTo>
                <a:lnTo>
                  <a:pt x="83019" y="64846"/>
                </a:lnTo>
                <a:lnTo>
                  <a:pt x="80710" y="76711"/>
                </a:lnTo>
                <a:lnTo>
                  <a:pt x="74687" y="84996"/>
                </a:lnTo>
                <a:lnTo>
                  <a:pt x="66308" y="89854"/>
                </a:lnTo>
                <a:lnTo>
                  <a:pt x="56934" y="91440"/>
                </a:lnTo>
                <a:lnTo>
                  <a:pt x="117639" y="91440"/>
                </a:lnTo>
                <a:lnTo>
                  <a:pt x="118331" y="90426"/>
                </a:lnTo>
                <a:lnTo>
                  <a:pt x="123291" y="64846"/>
                </a:lnTo>
                <a:lnTo>
                  <a:pt x="118243" y="39117"/>
                </a:lnTo>
                <a:lnTo>
                  <a:pt x="116976" y="37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445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3105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45" y="0"/>
                </a:moveTo>
                <a:lnTo>
                  <a:pt x="0" y="0"/>
                </a:lnTo>
                <a:lnTo>
                  <a:pt x="0" y="241236"/>
                </a:lnTo>
                <a:lnTo>
                  <a:pt x="38277" y="241236"/>
                </a:lnTo>
                <a:lnTo>
                  <a:pt x="38277" y="69189"/>
                </a:lnTo>
                <a:lnTo>
                  <a:pt x="75735" y="69189"/>
                </a:lnTo>
                <a:lnTo>
                  <a:pt x="43345" y="0"/>
                </a:lnTo>
                <a:close/>
              </a:path>
              <a:path w="161289" h="241300">
                <a:moveTo>
                  <a:pt x="75735" y="69189"/>
                </a:moveTo>
                <a:lnTo>
                  <a:pt x="38963" y="69189"/>
                </a:lnTo>
                <a:lnTo>
                  <a:pt x="119621" y="241236"/>
                </a:lnTo>
                <a:lnTo>
                  <a:pt x="160921" y="241236"/>
                </a:lnTo>
                <a:lnTo>
                  <a:pt x="160921" y="167982"/>
                </a:lnTo>
                <a:lnTo>
                  <a:pt x="121983" y="167982"/>
                </a:lnTo>
                <a:lnTo>
                  <a:pt x="75735" y="69189"/>
                </a:lnTo>
                <a:close/>
              </a:path>
              <a:path w="161289" h="241300">
                <a:moveTo>
                  <a:pt x="160921" y="0"/>
                </a:moveTo>
                <a:lnTo>
                  <a:pt x="122288" y="0"/>
                </a:lnTo>
                <a:lnTo>
                  <a:pt x="122288" y="167982"/>
                </a:lnTo>
                <a:lnTo>
                  <a:pt x="160921" y="167982"/>
                </a:lnTo>
                <a:lnTo>
                  <a:pt x="16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717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8913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731" y="3286954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10">
                <a:moveTo>
                  <a:pt x="0" y="41909"/>
                </a:moveTo>
                <a:lnTo>
                  <a:pt x="150177" y="41909"/>
                </a:lnTo>
                <a:lnTo>
                  <a:pt x="150177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731" y="3224724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29">
                <a:moveTo>
                  <a:pt x="0" y="62230"/>
                </a:moveTo>
                <a:lnTo>
                  <a:pt x="40652" y="62230"/>
                </a:lnTo>
                <a:lnTo>
                  <a:pt x="40652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6731" y="3181544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79"/>
                </a:moveTo>
                <a:lnTo>
                  <a:pt x="137109" y="43179"/>
                </a:lnTo>
                <a:lnTo>
                  <a:pt x="1371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731" y="3130744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52" y="50800"/>
                </a:lnTo>
                <a:lnTo>
                  <a:pt x="4065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6731" y="3087564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79"/>
                </a:moveTo>
                <a:lnTo>
                  <a:pt x="145491" y="43179"/>
                </a:lnTo>
                <a:lnTo>
                  <a:pt x="145491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2876" y="3088106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100126" y="0"/>
                </a:moveTo>
                <a:lnTo>
                  <a:pt x="0" y="0"/>
                </a:lnTo>
                <a:lnTo>
                  <a:pt x="0" y="241236"/>
                </a:lnTo>
                <a:lnTo>
                  <a:pt x="40652" y="241236"/>
                </a:lnTo>
                <a:lnTo>
                  <a:pt x="40652" y="146824"/>
                </a:lnTo>
                <a:lnTo>
                  <a:pt x="151698" y="146824"/>
                </a:lnTo>
                <a:lnTo>
                  <a:pt x="150498" y="142611"/>
                </a:lnTo>
                <a:lnTo>
                  <a:pt x="142605" y="132556"/>
                </a:lnTo>
                <a:lnTo>
                  <a:pt x="131711" y="125653"/>
                </a:lnTo>
                <a:lnTo>
                  <a:pt x="144714" y="117003"/>
                </a:lnTo>
                <a:lnTo>
                  <a:pt x="152640" y="106146"/>
                </a:lnTo>
                <a:lnTo>
                  <a:pt x="40652" y="106146"/>
                </a:lnTo>
                <a:lnTo>
                  <a:pt x="40652" y="41643"/>
                </a:lnTo>
                <a:lnTo>
                  <a:pt x="157149" y="41643"/>
                </a:lnTo>
                <a:lnTo>
                  <a:pt x="150993" y="26284"/>
                </a:lnTo>
                <a:lnTo>
                  <a:pt x="132096" y="7725"/>
                </a:lnTo>
                <a:lnTo>
                  <a:pt x="100126" y="0"/>
                </a:lnTo>
                <a:close/>
              </a:path>
              <a:path w="165735" h="241300">
                <a:moveTo>
                  <a:pt x="151698" y="146824"/>
                </a:moveTo>
                <a:lnTo>
                  <a:pt x="83324" y="146824"/>
                </a:lnTo>
                <a:lnTo>
                  <a:pt x="101266" y="149333"/>
                </a:lnTo>
                <a:lnTo>
                  <a:pt x="110921" y="157321"/>
                </a:lnTo>
                <a:lnTo>
                  <a:pt x="114842" y="171481"/>
                </a:lnTo>
                <a:lnTo>
                  <a:pt x="115582" y="192506"/>
                </a:lnTo>
                <a:lnTo>
                  <a:pt x="115888" y="209009"/>
                </a:lnTo>
                <a:lnTo>
                  <a:pt x="116763" y="221915"/>
                </a:lnTo>
                <a:lnTo>
                  <a:pt x="118143" y="232299"/>
                </a:lnTo>
                <a:lnTo>
                  <a:pt x="119964" y="241236"/>
                </a:lnTo>
                <a:lnTo>
                  <a:pt x="165646" y="241236"/>
                </a:lnTo>
                <a:lnTo>
                  <a:pt x="165646" y="234835"/>
                </a:lnTo>
                <a:lnTo>
                  <a:pt x="160602" y="230602"/>
                </a:lnTo>
                <a:lnTo>
                  <a:pt x="158011" y="222543"/>
                </a:lnTo>
                <a:lnTo>
                  <a:pt x="157057" y="208619"/>
                </a:lnTo>
                <a:lnTo>
                  <a:pt x="156921" y="186791"/>
                </a:lnTo>
                <a:lnTo>
                  <a:pt x="155300" y="159472"/>
                </a:lnTo>
                <a:lnTo>
                  <a:pt x="151698" y="146824"/>
                </a:lnTo>
                <a:close/>
              </a:path>
              <a:path w="165735" h="241300">
                <a:moveTo>
                  <a:pt x="157149" y="41643"/>
                </a:moveTo>
                <a:lnTo>
                  <a:pt x="92049" y="41643"/>
                </a:lnTo>
                <a:lnTo>
                  <a:pt x="106783" y="44783"/>
                </a:lnTo>
                <a:lnTo>
                  <a:pt x="115584" y="52649"/>
                </a:lnTo>
                <a:lnTo>
                  <a:pt x="119844" y="62908"/>
                </a:lnTo>
                <a:lnTo>
                  <a:pt x="120954" y="73228"/>
                </a:lnTo>
                <a:lnTo>
                  <a:pt x="118993" y="88433"/>
                </a:lnTo>
                <a:lnTo>
                  <a:pt x="113063" y="98631"/>
                </a:lnTo>
                <a:lnTo>
                  <a:pt x="103097" y="104357"/>
                </a:lnTo>
                <a:lnTo>
                  <a:pt x="89027" y="106146"/>
                </a:lnTo>
                <a:lnTo>
                  <a:pt x="152640" y="106146"/>
                </a:lnTo>
                <a:lnTo>
                  <a:pt x="154312" y="103855"/>
                </a:lnTo>
                <a:lnTo>
                  <a:pt x="160256" y="87243"/>
                </a:lnTo>
                <a:lnTo>
                  <a:pt x="162293" y="68199"/>
                </a:lnTo>
                <a:lnTo>
                  <a:pt x="159998" y="48750"/>
                </a:lnTo>
                <a:lnTo>
                  <a:pt x="157149" y="41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2464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19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25" y="69189"/>
                </a:lnTo>
                <a:lnTo>
                  <a:pt x="43319" y="0"/>
                </a:lnTo>
                <a:close/>
              </a:path>
              <a:path w="161289" h="241300">
                <a:moveTo>
                  <a:pt x="75725" y="69189"/>
                </a:moveTo>
                <a:lnTo>
                  <a:pt x="38976" y="69189"/>
                </a:lnTo>
                <a:lnTo>
                  <a:pt x="119633" y="241236"/>
                </a:lnTo>
                <a:lnTo>
                  <a:pt x="160934" y="241236"/>
                </a:lnTo>
                <a:lnTo>
                  <a:pt x="160934" y="167982"/>
                </a:lnTo>
                <a:lnTo>
                  <a:pt x="121996" y="167982"/>
                </a:lnTo>
                <a:lnTo>
                  <a:pt x="75725" y="69189"/>
                </a:lnTo>
                <a:close/>
              </a:path>
              <a:path w="161289" h="241300">
                <a:moveTo>
                  <a:pt x="160934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34" y="167982"/>
                </a:lnTo>
                <a:lnTo>
                  <a:pt x="1609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9954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49" y="0"/>
                </a:moveTo>
                <a:lnTo>
                  <a:pt x="70548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53" y="191515"/>
                </a:lnTo>
                <a:lnTo>
                  <a:pt x="161677" y="149847"/>
                </a:lnTo>
                <a:lnTo>
                  <a:pt x="68529" y="149847"/>
                </a:lnTo>
                <a:lnTo>
                  <a:pt x="93751" y="54406"/>
                </a:lnTo>
                <a:lnTo>
                  <a:pt x="134017" y="54406"/>
                </a:lnTo>
                <a:lnTo>
                  <a:pt x="118249" y="0"/>
                </a:lnTo>
                <a:close/>
              </a:path>
              <a:path w="188595" h="241300">
                <a:moveTo>
                  <a:pt x="173753" y="191515"/>
                </a:moveTo>
                <a:lnTo>
                  <a:pt x="130365" y="191515"/>
                </a:lnTo>
                <a:lnTo>
                  <a:pt x="143129" y="241236"/>
                </a:lnTo>
                <a:lnTo>
                  <a:pt x="188163" y="241236"/>
                </a:lnTo>
                <a:lnTo>
                  <a:pt x="173753" y="191515"/>
                </a:lnTo>
                <a:close/>
              </a:path>
              <a:path w="188595" h="241300">
                <a:moveTo>
                  <a:pt x="13401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77" y="149847"/>
                </a:lnTo>
                <a:lnTo>
                  <a:pt x="134017" y="5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2525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25" y="198602"/>
                </a:lnTo>
                <a:lnTo>
                  <a:pt x="41325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2746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7171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0745" y="3081710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5">
                <a:moveTo>
                  <a:pt x="95123" y="0"/>
                </a:moveTo>
                <a:lnTo>
                  <a:pt x="69190" y="3922"/>
                </a:lnTo>
                <a:lnTo>
                  <a:pt x="37722" y="21043"/>
                </a:lnTo>
                <a:lnTo>
                  <a:pt x="11173" y="59396"/>
                </a:lnTo>
                <a:lnTo>
                  <a:pt x="0" y="127012"/>
                </a:lnTo>
                <a:lnTo>
                  <a:pt x="11173" y="194628"/>
                </a:lnTo>
                <a:lnTo>
                  <a:pt x="37722" y="232981"/>
                </a:lnTo>
                <a:lnTo>
                  <a:pt x="69190" y="250103"/>
                </a:lnTo>
                <a:lnTo>
                  <a:pt x="95123" y="254025"/>
                </a:lnTo>
                <a:lnTo>
                  <a:pt x="121040" y="250103"/>
                </a:lnTo>
                <a:lnTo>
                  <a:pt x="152501" y="232981"/>
                </a:lnTo>
                <a:lnTo>
                  <a:pt x="167489" y="211327"/>
                </a:lnTo>
                <a:lnTo>
                  <a:pt x="95123" y="211327"/>
                </a:lnTo>
                <a:lnTo>
                  <a:pt x="77353" y="207653"/>
                </a:lnTo>
                <a:lnTo>
                  <a:pt x="59905" y="194502"/>
                </a:lnTo>
                <a:lnTo>
                  <a:pt x="46620" y="168685"/>
                </a:lnTo>
                <a:lnTo>
                  <a:pt x="41338" y="127012"/>
                </a:lnTo>
                <a:lnTo>
                  <a:pt x="46620" y="85334"/>
                </a:lnTo>
                <a:lnTo>
                  <a:pt x="59905" y="59504"/>
                </a:lnTo>
                <a:lnTo>
                  <a:pt x="77353" y="46340"/>
                </a:lnTo>
                <a:lnTo>
                  <a:pt x="95123" y="42659"/>
                </a:lnTo>
                <a:lnTo>
                  <a:pt x="167462" y="42659"/>
                </a:lnTo>
                <a:lnTo>
                  <a:pt x="152501" y="21043"/>
                </a:lnTo>
                <a:lnTo>
                  <a:pt x="121040" y="3922"/>
                </a:lnTo>
                <a:lnTo>
                  <a:pt x="95123" y="0"/>
                </a:lnTo>
                <a:close/>
              </a:path>
              <a:path w="190500" h="254635">
                <a:moveTo>
                  <a:pt x="167462" y="42659"/>
                </a:moveTo>
                <a:lnTo>
                  <a:pt x="95123" y="42659"/>
                </a:lnTo>
                <a:lnTo>
                  <a:pt x="112877" y="46340"/>
                </a:lnTo>
                <a:lnTo>
                  <a:pt x="130317" y="59504"/>
                </a:lnTo>
                <a:lnTo>
                  <a:pt x="143600" y="85334"/>
                </a:lnTo>
                <a:lnTo>
                  <a:pt x="148882" y="127012"/>
                </a:lnTo>
                <a:lnTo>
                  <a:pt x="143600" y="168685"/>
                </a:lnTo>
                <a:lnTo>
                  <a:pt x="130317" y="194502"/>
                </a:lnTo>
                <a:lnTo>
                  <a:pt x="112877" y="207653"/>
                </a:lnTo>
                <a:lnTo>
                  <a:pt x="95123" y="211327"/>
                </a:lnTo>
                <a:lnTo>
                  <a:pt x="167489" y="211327"/>
                </a:lnTo>
                <a:lnTo>
                  <a:pt x="179047" y="194628"/>
                </a:lnTo>
                <a:lnTo>
                  <a:pt x="190220" y="127012"/>
                </a:lnTo>
                <a:lnTo>
                  <a:pt x="179047" y="59396"/>
                </a:lnTo>
                <a:lnTo>
                  <a:pt x="167462" y="42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4523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57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47" y="69189"/>
                </a:lnTo>
                <a:lnTo>
                  <a:pt x="43357" y="0"/>
                </a:lnTo>
                <a:close/>
              </a:path>
              <a:path w="161289" h="241300">
                <a:moveTo>
                  <a:pt x="75747" y="69189"/>
                </a:moveTo>
                <a:lnTo>
                  <a:pt x="39014" y="69189"/>
                </a:lnTo>
                <a:lnTo>
                  <a:pt x="119633" y="241236"/>
                </a:lnTo>
                <a:lnTo>
                  <a:pt x="160972" y="241236"/>
                </a:lnTo>
                <a:lnTo>
                  <a:pt x="160972" y="167982"/>
                </a:lnTo>
                <a:lnTo>
                  <a:pt x="121996" y="167982"/>
                </a:lnTo>
                <a:lnTo>
                  <a:pt x="75747" y="69189"/>
                </a:lnTo>
                <a:close/>
              </a:path>
              <a:path w="161289" h="241300">
                <a:moveTo>
                  <a:pt x="160972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72" y="167982"/>
                </a:lnTo>
                <a:lnTo>
                  <a:pt x="160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2015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87" y="0"/>
                </a:moveTo>
                <a:lnTo>
                  <a:pt x="70586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61" y="191515"/>
                </a:lnTo>
                <a:lnTo>
                  <a:pt x="161691" y="149847"/>
                </a:lnTo>
                <a:lnTo>
                  <a:pt x="68567" y="149847"/>
                </a:lnTo>
                <a:lnTo>
                  <a:pt x="93751" y="54406"/>
                </a:lnTo>
                <a:lnTo>
                  <a:pt x="134047" y="54406"/>
                </a:lnTo>
                <a:lnTo>
                  <a:pt x="118287" y="0"/>
                </a:lnTo>
                <a:close/>
              </a:path>
              <a:path w="188595" h="241300">
                <a:moveTo>
                  <a:pt x="173761" y="191515"/>
                </a:moveTo>
                <a:lnTo>
                  <a:pt x="130403" y="191515"/>
                </a:lnTo>
                <a:lnTo>
                  <a:pt x="143154" y="241236"/>
                </a:lnTo>
                <a:lnTo>
                  <a:pt x="188163" y="241236"/>
                </a:lnTo>
                <a:lnTo>
                  <a:pt x="173761" y="191515"/>
                </a:lnTo>
                <a:close/>
              </a:path>
              <a:path w="188595" h="241300">
                <a:moveTo>
                  <a:pt x="13404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91" y="149847"/>
                </a:lnTo>
                <a:lnTo>
                  <a:pt x="134047" y="5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8744" y="3285647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79">
                <a:moveTo>
                  <a:pt x="0" y="43179"/>
                </a:moveTo>
                <a:lnTo>
                  <a:pt x="139776" y="43179"/>
                </a:lnTo>
                <a:lnTo>
                  <a:pt x="13977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8744" y="3087527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20">
                <a:moveTo>
                  <a:pt x="0" y="198120"/>
                </a:moveTo>
                <a:lnTo>
                  <a:pt x="41338" y="198120"/>
                </a:lnTo>
                <a:lnTo>
                  <a:pt x="4133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2412" y="3282294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38"/>
                </a:moveTo>
                <a:lnTo>
                  <a:pt x="241236" y="41338"/>
                </a:lnTo>
                <a:lnTo>
                  <a:pt x="241236" y="0"/>
                </a:lnTo>
                <a:lnTo>
                  <a:pt x="0" y="0"/>
                </a:lnTo>
                <a:lnTo>
                  <a:pt x="0" y="4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2411" y="30820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14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58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62412" y="29979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2412" y="295605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2412" y="28963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2416" y="2829264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39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2416" y="2723854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10">
                <a:moveTo>
                  <a:pt x="0" y="105410"/>
                </a:moveTo>
                <a:lnTo>
                  <a:pt x="42633" y="105410"/>
                </a:lnTo>
                <a:lnTo>
                  <a:pt x="42633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5825" y="2732236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56"/>
                </a:moveTo>
                <a:lnTo>
                  <a:pt x="42672" y="96456"/>
                </a:lnTo>
                <a:lnTo>
                  <a:pt x="42672" y="0"/>
                </a:lnTo>
                <a:lnTo>
                  <a:pt x="0" y="0"/>
                </a:lnTo>
                <a:lnTo>
                  <a:pt x="0" y="96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0980" y="2719167"/>
            <a:ext cx="43180" cy="109855"/>
          </a:xfrm>
          <a:custGeom>
            <a:avLst/>
            <a:gdLst/>
            <a:ahLst/>
            <a:cxnLst/>
            <a:rect l="l" t="t" r="r" b="b"/>
            <a:pathLst>
              <a:path w="43179" h="109855">
                <a:moveTo>
                  <a:pt x="0" y="109524"/>
                </a:moveTo>
                <a:lnTo>
                  <a:pt x="42672" y="109524"/>
                </a:lnTo>
                <a:lnTo>
                  <a:pt x="42672" y="0"/>
                </a:lnTo>
                <a:lnTo>
                  <a:pt x="0" y="0"/>
                </a:lnTo>
                <a:lnTo>
                  <a:pt x="0" y="109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2412" y="2517555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5">
                <a:moveTo>
                  <a:pt x="68199" y="3352"/>
                </a:moveTo>
                <a:lnTo>
                  <a:pt x="48750" y="5647"/>
                </a:lnTo>
                <a:lnTo>
                  <a:pt x="26284" y="14654"/>
                </a:lnTo>
                <a:lnTo>
                  <a:pt x="7725" y="33554"/>
                </a:lnTo>
                <a:lnTo>
                  <a:pt x="0" y="65532"/>
                </a:lnTo>
                <a:lnTo>
                  <a:pt x="0" y="165646"/>
                </a:lnTo>
                <a:lnTo>
                  <a:pt x="241236" y="165646"/>
                </a:lnTo>
                <a:lnTo>
                  <a:pt x="241236" y="124993"/>
                </a:lnTo>
                <a:lnTo>
                  <a:pt x="41643" y="124993"/>
                </a:lnTo>
                <a:lnTo>
                  <a:pt x="41643" y="73596"/>
                </a:lnTo>
                <a:lnTo>
                  <a:pt x="44783" y="58862"/>
                </a:lnTo>
                <a:lnTo>
                  <a:pt x="52649" y="50061"/>
                </a:lnTo>
                <a:lnTo>
                  <a:pt x="62908" y="45801"/>
                </a:lnTo>
                <a:lnTo>
                  <a:pt x="73228" y="44691"/>
                </a:lnTo>
                <a:lnTo>
                  <a:pt x="241236" y="44691"/>
                </a:lnTo>
                <a:lnTo>
                  <a:pt x="241236" y="33934"/>
                </a:lnTo>
                <a:lnTo>
                  <a:pt x="125641" y="33934"/>
                </a:lnTo>
                <a:lnTo>
                  <a:pt x="117006" y="20942"/>
                </a:lnTo>
                <a:lnTo>
                  <a:pt x="103859" y="11342"/>
                </a:lnTo>
                <a:lnTo>
                  <a:pt x="87241" y="5393"/>
                </a:lnTo>
                <a:lnTo>
                  <a:pt x="68199" y="3352"/>
                </a:lnTo>
                <a:close/>
              </a:path>
              <a:path w="241300" h="165735">
                <a:moveTo>
                  <a:pt x="241236" y="44691"/>
                </a:moveTo>
                <a:lnTo>
                  <a:pt x="73228" y="44691"/>
                </a:lnTo>
                <a:lnTo>
                  <a:pt x="88433" y="46652"/>
                </a:lnTo>
                <a:lnTo>
                  <a:pt x="98631" y="52581"/>
                </a:lnTo>
                <a:lnTo>
                  <a:pt x="104357" y="62543"/>
                </a:lnTo>
                <a:lnTo>
                  <a:pt x="106146" y="76606"/>
                </a:lnTo>
                <a:lnTo>
                  <a:pt x="106146" y="124993"/>
                </a:lnTo>
                <a:lnTo>
                  <a:pt x="146824" y="124993"/>
                </a:lnTo>
                <a:lnTo>
                  <a:pt x="146824" y="82321"/>
                </a:lnTo>
                <a:lnTo>
                  <a:pt x="149333" y="64379"/>
                </a:lnTo>
                <a:lnTo>
                  <a:pt x="157326" y="54724"/>
                </a:lnTo>
                <a:lnTo>
                  <a:pt x="171497" y="50803"/>
                </a:lnTo>
                <a:lnTo>
                  <a:pt x="192630" y="50061"/>
                </a:lnTo>
                <a:lnTo>
                  <a:pt x="209025" y="49759"/>
                </a:lnTo>
                <a:lnTo>
                  <a:pt x="221919" y="48890"/>
                </a:lnTo>
                <a:lnTo>
                  <a:pt x="232299" y="47518"/>
                </a:lnTo>
                <a:lnTo>
                  <a:pt x="241236" y="45707"/>
                </a:lnTo>
                <a:lnTo>
                  <a:pt x="241236" y="44691"/>
                </a:lnTo>
                <a:close/>
              </a:path>
              <a:path w="241300" h="165735">
                <a:moveTo>
                  <a:pt x="241236" y="0"/>
                </a:moveTo>
                <a:lnTo>
                  <a:pt x="234873" y="0"/>
                </a:lnTo>
                <a:lnTo>
                  <a:pt x="230622" y="5044"/>
                </a:lnTo>
                <a:lnTo>
                  <a:pt x="222557" y="7634"/>
                </a:lnTo>
                <a:lnTo>
                  <a:pt x="208631" y="8588"/>
                </a:lnTo>
                <a:lnTo>
                  <a:pt x="186791" y="8724"/>
                </a:lnTo>
                <a:lnTo>
                  <a:pt x="159470" y="10349"/>
                </a:lnTo>
                <a:lnTo>
                  <a:pt x="142605" y="15157"/>
                </a:lnTo>
                <a:lnTo>
                  <a:pt x="132545" y="23051"/>
                </a:lnTo>
                <a:lnTo>
                  <a:pt x="125641" y="33934"/>
                </a:lnTo>
                <a:lnTo>
                  <a:pt x="241236" y="33934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2411" y="2322680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01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83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2412" y="2107966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500"/>
                </a:lnTo>
                <a:lnTo>
                  <a:pt x="191515" y="130708"/>
                </a:lnTo>
                <a:lnTo>
                  <a:pt x="191515" y="119621"/>
                </a:lnTo>
                <a:lnTo>
                  <a:pt x="149834" y="119621"/>
                </a:lnTo>
                <a:lnTo>
                  <a:pt x="54444" y="94399"/>
                </a:lnTo>
                <a:lnTo>
                  <a:pt x="54444" y="93751"/>
                </a:lnTo>
                <a:lnTo>
                  <a:pt x="149834" y="69189"/>
                </a:lnTo>
                <a:lnTo>
                  <a:pt x="191515" y="69189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189"/>
                </a:moveTo>
                <a:lnTo>
                  <a:pt x="149834" y="69189"/>
                </a:lnTo>
                <a:lnTo>
                  <a:pt x="149834" y="119621"/>
                </a:lnTo>
                <a:lnTo>
                  <a:pt x="191515" y="119621"/>
                </a:lnTo>
                <a:lnTo>
                  <a:pt x="191515" y="69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2412" y="20541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62412" y="201222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62412" y="19525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2412" y="188759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6018" y="1665145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4" h="190500">
                <a:moveTo>
                  <a:pt x="127012" y="0"/>
                </a:moveTo>
                <a:lnTo>
                  <a:pt x="59396" y="11169"/>
                </a:lnTo>
                <a:lnTo>
                  <a:pt x="21043" y="37707"/>
                </a:lnTo>
                <a:lnTo>
                  <a:pt x="3922" y="69164"/>
                </a:lnTo>
                <a:lnTo>
                  <a:pt x="0" y="95084"/>
                </a:lnTo>
                <a:lnTo>
                  <a:pt x="3922" y="121004"/>
                </a:lnTo>
                <a:lnTo>
                  <a:pt x="21043" y="152469"/>
                </a:lnTo>
                <a:lnTo>
                  <a:pt x="59396" y="179020"/>
                </a:lnTo>
                <a:lnTo>
                  <a:pt x="127012" y="190195"/>
                </a:lnTo>
                <a:lnTo>
                  <a:pt x="194623" y="179020"/>
                </a:lnTo>
                <a:lnTo>
                  <a:pt x="232976" y="152469"/>
                </a:lnTo>
                <a:lnTo>
                  <a:pt x="234950" y="148844"/>
                </a:lnTo>
                <a:lnTo>
                  <a:pt x="127012" y="148844"/>
                </a:lnTo>
                <a:lnTo>
                  <a:pt x="85339" y="143565"/>
                </a:lnTo>
                <a:lnTo>
                  <a:pt x="59509" y="130289"/>
                </a:lnTo>
                <a:lnTo>
                  <a:pt x="46341" y="112850"/>
                </a:lnTo>
                <a:lnTo>
                  <a:pt x="42659" y="95084"/>
                </a:lnTo>
                <a:lnTo>
                  <a:pt x="46341" y="77326"/>
                </a:lnTo>
                <a:lnTo>
                  <a:pt x="59509" y="59877"/>
                </a:lnTo>
                <a:lnTo>
                  <a:pt x="85339" y="46585"/>
                </a:lnTo>
                <a:lnTo>
                  <a:pt x="127012" y="41300"/>
                </a:lnTo>
                <a:lnTo>
                  <a:pt x="234932" y="41300"/>
                </a:lnTo>
                <a:lnTo>
                  <a:pt x="232976" y="37707"/>
                </a:lnTo>
                <a:lnTo>
                  <a:pt x="194623" y="11169"/>
                </a:lnTo>
                <a:lnTo>
                  <a:pt x="127012" y="0"/>
                </a:lnTo>
                <a:close/>
              </a:path>
              <a:path w="254634" h="190500">
                <a:moveTo>
                  <a:pt x="234932" y="41300"/>
                </a:moveTo>
                <a:lnTo>
                  <a:pt x="127012" y="41300"/>
                </a:lnTo>
                <a:lnTo>
                  <a:pt x="168685" y="46585"/>
                </a:lnTo>
                <a:lnTo>
                  <a:pt x="194502" y="59877"/>
                </a:lnTo>
                <a:lnTo>
                  <a:pt x="207653" y="77326"/>
                </a:lnTo>
                <a:lnTo>
                  <a:pt x="211327" y="95084"/>
                </a:lnTo>
                <a:lnTo>
                  <a:pt x="207653" y="112850"/>
                </a:lnTo>
                <a:lnTo>
                  <a:pt x="194502" y="130289"/>
                </a:lnTo>
                <a:lnTo>
                  <a:pt x="168685" y="143565"/>
                </a:lnTo>
                <a:lnTo>
                  <a:pt x="127012" y="148844"/>
                </a:lnTo>
                <a:lnTo>
                  <a:pt x="234950" y="148844"/>
                </a:lnTo>
                <a:lnTo>
                  <a:pt x="250101" y="121004"/>
                </a:lnTo>
                <a:lnTo>
                  <a:pt x="254025" y="95084"/>
                </a:lnTo>
                <a:lnTo>
                  <a:pt x="250101" y="69164"/>
                </a:lnTo>
                <a:lnTo>
                  <a:pt x="234932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62411" y="147058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58"/>
                </a:lnTo>
                <a:lnTo>
                  <a:pt x="167982" y="38658"/>
                </a:lnTo>
                <a:lnTo>
                  <a:pt x="167982" y="39001"/>
                </a:lnTo>
                <a:lnTo>
                  <a:pt x="0" y="117601"/>
                </a:lnTo>
                <a:lnTo>
                  <a:pt x="0" y="160972"/>
                </a:lnTo>
                <a:lnTo>
                  <a:pt x="241236" y="160972"/>
                </a:lnTo>
                <a:lnTo>
                  <a:pt x="241236" y="122669"/>
                </a:lnTo>
                <a:lnTo>
                  <a:pt x="69189" y="122669"/>
                </a:lnTo>
                <a:lnTo>
                  <a:pt x="69189" y="121983"/>
                </a:lnTo>
                <a:lnTo>
                  <a:pt x="241236" y="41325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62412" y="1255897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475"/>
                </a:lnTo>
                <a:lnTo>
                  <a:pt x="191515" y="130708"/>
                </a:lnTo>
                <a:lnTo>
                  <a:pt x="191515" y="119595"/>
                </a:lnTo>
                <a:lnTo>
                  <a:pt x="149834" y="119595"/>
                </a:lnTo>
                <a:lnTo>
                  <a:pt x="54444" y="94424"/>
                </a:lnTo>
                <a:lnTo>
                  <a:pt x="54444" y="93751"/>
                </a:lnTo>
                <a:lnTo>
                  <a:pt x="149834" y="69202"/>
                </a:lnTo>
                <a:lnTo>
                  <a:pt x="191515" y="69202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202"/>
                </a:moveTo>
                <a:lnTo>
                  <a:pt x="149834" y="69202"/>
                </a:lnTo>
                <a:lnTo>
                  <a:pt x="149834" y="119595"/>
                </a:lnTo>
                <a:lnTo>
                  <a:pt x="191515" y="119595"/>
                </a:lnTo>
                <a:lnTo>
                  <a:pt x="191515" y="69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2416" y="118598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9952" y="1088198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8308" y="810652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09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58030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90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75" y="73253"/>
                </a:lnTo>
                <a:lnTo>
                  <a:pt x="41338" y="0"/>
                </a:lnTo>
                <a:close/>
              </a:path>
              <a:path w="161290" h="241300">
                <a:moveTo>
                  <a:pt x="75675" y="73253"/>
                </a:moveTo>
                <a:lnTo>
                  <a:pt x="38976" y="73253"/>
                </a:lnTo>
                <a:lnTo>
                  <a:pt x="117614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75" y="73253"/>
                </a:lnTo>
                <a:close/>
              </a:path>
              <a:path w="161290" h="241300">
                <a:moveTo>
                  <a:pt x="160959" y="0"/>
                </a:moveTo>
                <a:lnTo>
                  <a:pt x="122669" y="0"/>
                </a:lnTo>
                <a:lnTo>
                  <a:pt x="122669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72222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2039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99869" y="1009249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80"/>
                </a:moveTo>
                <a:lnTo>
                  <a:pt x="145491" y="43180"/>
                </a:lnTo>
                <a:lnTo>
                  <a:pt x="145491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4682" y="958449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78" y="50800"/>
                </a:lnTo>
                <a:lnTo>
                  <a:pt x="40678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08251" y="915270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80"/>
                </a:moveTo>
                <a:lnTo>
                  <a:pt x="137109" y="43180"/>
                </a:lnTo>
                <a:lnTo>
                  <a:pt x="1371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4682" y="853039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0" y="62229"/>
                </a:moveTo>
                <a:lnTo>
                  <a:pt x="40678" y="62229"/>
                </a:lnTo>
                <a:lnTo>
                  <a:pt x="4067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95145" y="811129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09">
                <a:moveTo>
                  <a:pt x="0" y="41910"/>
                </a:moveTo>
                <a:lnTo>
                  <a:pt x="150215" y="41910"/>
                </a:lnTo>
                <a:lnTo>
                  <a:pt x="15021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3531" y="810652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45719" y="0"/>
                </a:moveTo>
                <a:lnTo>
                  <a:pt x="0" y="0"/>
                </a:lnTo>
                <a:lnTo>
                  <a:pt x="0" y="6400"/>
                </a:lnTo>
                <a:lnTo>
                  <a:pt x="5066" y="10630"/>
                </a:lnTo>
                <a:lnTo>
                  <a:pt x="7667" y="18681"/>
                </a:lnTo>
                <a:lnTo>
                  <a:pt x="8600" y="32229"/>
                </a:lnTo>
                <a:lnTo>
                  <a:pt x="8762" y="54432"/>
                </a:lnTo>
                <a:lnTo>
                  <a:pt x="10383" y="81758"/>
                </a:lnTo>
                <a:lnTo>
                  <a:pt x="15182" y="98623"/>
                </a:lnTo>
                <a:lnTo>
                  <a:pt x="23068" y="108680"/>
                </a:lnTo>
                <a:lnTo>
                  <a:pt x="33947" y="115582"/>
                </a:lnTo>
                <a:lnTo>
                  <a:pt x="20959" y="124234"/>
                </a:lnTo>
                <a:lnTo>
                  <a:pt x="11368" y="137385"/>
                </a:lnTo>
                <a:lnTo>
                  <a:pt x="5427" y="153998"/>
                </a:lnTo>
                <a:lnTo>
                  <a:pt x="3390" y="173037"/>
                </a:lnTo>
                <a:lnTo>
                  <a:pt x="5685" y="192485"/>
                </a:lnTo>
                <a:lnTo>
                  <a:pt x="14690" y="214952"/>
                </a:lnTo>
                <a:lnTo>
                  <a:pt x="33587" y="233511"/>
                </a:lnTo>
                <a:lnTo>
                  <a:pt x="65557" y="241236"/>
                </a:lnTo>
                <a:lnTo>
                  <a:pt x="165684" y="241236"/>
                </a:lnTo>
                <a:lnTo>
                  <a:pt x="165684" y="199605"/>
                </a:lnTo>
                <a:lnTo>
                  <a:pt x="73609" y="199605"/>
                </a:lnTo>
                <a:lnTo>
                  <a:pt x="58890" y="196463"/>
                </a:lnTo>
                <a:lnTo>
                  <a:pt x="50096" y="188593"/>
                </a:lnTo>
                <a:lnTo>
                  <a:pt x="45839" y="178330"/>
                </a:lnTo>
                <a:lnTo>
                  <a:pt x="44729" y="168008"/>
                </a:lnTo>
                <a:lnTo>
                  <a:pt x="46690" y="152802"/>
                </a:lnTo>
                <a:lnTo>
                  <a:pt x="52616" y="142605"/>
                </a:lnTo>
                <a:lnTo>
                  <a:pt x="62570" y="136879"/>
                </a:lnTo>
                <a:lnTo>
                  <a:pt x="76619" y="135089"/>
                </a:lnTo>
                <a:lnTo>
                  <a:pt x="165684" y="135089"/>
                </a:lnTo>
                <a:lnTo>
                  <a:pt x="165684" y="94424"/>
                </a:lnTo>
                <a:lnTo>
                  <a:pt x="82334" y="94424"/>
                </a:lnTo>
                <a:lnTo>
                  <a:pt x="64406" y="91917"/>
                </a:lnTo>
                <a:lnTo>
                  <a:pt x="54759" y="83931"/>
                </a:lnTo>
                <a:lnTo>
                  <a:pt x="50840" y="69767"/>
                </a:lnTo>
                <a:lnTo>
                  <a:pt x="50101" y="48729"/>
                </a:lnTo>
                <a:lnTo>
                  <a:pt x="49791" y="32229"/>
                </a:lnTo>
                <a:lnTo>
                  <a:pt x="48910" y="19326"/>
                </a:lnTo>
                <a:lnTo>
                  <a:pt x="47529" y="8942"/>
                </a:lnTo>
                <a:lnTo>
                  <a:pt x="45719" y="0"/>
                </a:lnTo>
                <a:close/>
              </a:path>
              <a:path w="165735" h="241300">
                <a:moveTo>
                  <a:pt x="165684" y="135089"/>
                </a:moveTo>
                <a:lnTo>
                  <a:pt x="125006" y="135089"/>
                </a:lnTo>
                <a:lnTo>
                  <a:pt x="125006" y="199605"/>
                </a:lnTo>
                <a:lnTo>
                  <a:pt x="165684" y="199605"/>
                </a:lnTo>
                <a:lnTo>
                  <a:pt x="165684" y="135089"/>
                </a:lnTo>
                <a:close/>
              </a:path>
              <a:path w="165735" h="241300">
                <a:moveTo>
                  <a:pt x="165684" y="0"/>
                </a:moveTo>
                <a:lnTo>
                  <a:pt x="125006" y="0"/>
                </a:lnTo>
                <a:lnTo>
                  <a:pt x="125006" y="94424"/>
                </a:lnTo>
                <a:lnTo>
                  <a:pt x="165684" y="94424"/>
                </a:lnTo>
                <a:lnTo>
                  <a:pt x="16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98667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25" y="0"/>
                </a:moveTo>
                <a:lnTo>
                  <a:pt x="0" y="0"/>
                </a:lnTo>
                <a:lnTo>
                  <a:pt x="0" y="241236"/>
                </a:lnTo>
                <a:lnTo>
                  <a:pt x="38658" y="241236"/>
                </a:lnTo>
                <a:lnTo>
                  <a:pt x="38658" y="73253"/>
                </a:lnTo>
                <a:lnTo>
                  <a:pt x="75667" y="73253"/>
                </a:lnTo>
                <a:lnTo>
                  <a:pt x="41325" y="0"/>
                </a:lnTo>
                <a:close/>
              </a:path>
              <a:path w="161289" h="241300">
                <a:moveTo>
                  <a:pt x="75667" y="73253"/>
                </a:moveTo>
                <a:lnTo>
                  <a:pt x="38963" y="73253"/>
                </a:lnTo>
                <a:lnTo>
                  <a:pt x="117601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67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31" y="0"/>
                </a:lnTo>
                <a:lnTo>
                  <a:pt x="122631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83950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27" y="241236"/>
                </a:lnTo>
                <a:lnTo>
                  <a:pt x="133544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53" y="91401"/>
                </a:lnTo>
                <a:lnTo>
                  <a:pt x="173645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53" y="91401"/>
                </a:moveTo>
                <a:lnTo>
                  <a:pt x="119659" y="91401"/>
                </a:lnTo>
                <a:lnTo>
                  <a:pt x="94437" y="186816"/>
                </a:lnTo>
                <a:lnTo>
                  <a:pt x="133544" y="186816"/>
                </a:lnTo>
                <a:lnTo>
                  <a:pt x="161453" y="91401"/>
                </a:lnTo>
                <a:close/>
              </a:path>
              <a:path w="188595" h="241300">
                <a:moveTo>
                  <a:pt x="188188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45" y="49720"/>
                </a:lnTo>
                <a:lnTo>
                  <a:pt x="188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8393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88210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3585" y="810652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1139" y="804271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4">
                <a:moveTo>
                  <a:pt x="95084" y="0"/>
                </a:moveTo>
                <a:lnTo>
                  <a:pt x="69169" y="3920"/>
                </a:lnTo>
                <a:lnTo>
                  <a:pt x="37712" y="21037"/>
                </a:lnTo>
                <a:lnTo>
                  <a:pt x="11170" y="59385"/>
                </a:lnTo>
                <a:lnTo>
                  <a:pt x="0" y="127000"/>
                </a:lnTo>
                <a:lnTo>
                  <a:pt x="11170" y="194625"/>
                </a:lnTo>
                <a:lnTo>
                  <a:pt x="37712" y="232986"/>
                </a:lnTo>
                <a:lnTo>
                  <a:pt x="69169" y="250113"/>
                </a:lnTo>
                <a:lnTo>
                  <a:pt x="95084" y="254038"/>
                </a:lnTo>
                <a:lnTo>
                  <a:pt x="121006" y="250113"/>
                </a:lnTo>
                <a:lnTo>
                  <a:pt x="152476" y="232986"/>
                </a:lnTo>
                <a:lnTo>
                  <a:pt x="167460" y="211340"/>
                </a:lnTo>
                <a:lnTo>
                  <a:pt x="95084" y="211340"/>
                </a:lnTo>
                <a:lnTo>
                  <a:pt x="77326" y="207660"/>
                </a:lnTo>
                <a:lnTo>
                  <a:pt x="59877" y="194497"/>
                </a:lnTo>
                <a:lnTo>
                  <a:pt x="46585" y="168671"/>
                </a:lnTo>
                <a:lnTo>
                  <a:pt x="41300" y="127000"/>
                </a:lnTo>
                <a:lnTo>
                  <a:pt x="46585" y="85327"/>
                </a:lnTo>
                <a:lnTo>
                  <a:pt x="59877" y="59510"/>
                </a:lnTo>
                <a:lnTo>
                  <a:pt x="77326" y="46359"/>
                </a:lnTo>
                <a:lnTo>
                  <a:pt x="95084" y="42684"/>
                </a:lnTo>
                <a:lnTo>
                  <a:pt x="167466" y="42684"/>
                </a:lnTo>
                <a:lnTo>
                  <a:pt x="152476" y="21037"/>
                </a:lnTo>
                <a:lnTo>
                  <a:pt x="121006" y="3920"/>
                </a:lnTo>
                <a:lnTo>
                  <a:pt x="95084" y="0"/>
                </a:lnTo>
                <a:close/>
              </a:path>
              <a:path w="190500" h="254634">
                <a:moveTo>
                  <a:pt x="167466" y="42684"/>
                </a:moveTo>
                <a:lnTo>
                  <a:pt x="95084" y="42684"/>
                </a:lnTo>
                <a:lnTo>
                  <a:pt x="112854" y="46359"/>
                </a:lnTo>
                <a:lnTo>
                  <a:pt x="130301" y="59510"/>
                </a:lnTo>
                <a:lnTo>
                  <a:pt x="143587" y="85327"/>
                </a:lnTo>
                <a:lnTo>
                  <a:pt x="148869" y="127000"/>
                </a:lnTo>
                <a:lnTo>
                  <a:pt x="143587" y="168671"/>
                </a:lnTo>
                <a:lnTo>
                  <a:pt x="130301" y="194497"/>
                </a:lnTo>
                <a:lnTo>
                  <a:pt x="112854" y="207660"/>
                </a:lnTo>
                <a:lnTo>
                  <a:pt x="95084" y="211340"/>
                </a:lnTo>
                <a:lnTo>
                  <a:pt x="167460" y="211340"/>
                </a:lnTo>
                <a:lnTo>
                  <a:pt x="179031" y="194625"/>
                </a:lnTo>
                <a:lnTo>
                  <a:pt x="190207" y="127000"/>
                </a:lnTo>
                <a:lnTo>
                  <a:pt x="179031" y="59385"/>
                </a:lnTo>
                <a:lnTo>
                  <a:pt x="167466" y="4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46603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64" y="73253"/>
                </a:lnTo>
                <a:lnTo>
                  <a:pt x="41338" y="0"/>
                </a:lnTo>
                <a:close/>
              </a:path>
              <a:path w="161289" h="241300">
                <a:moveTo>
                  <a:pt x="75664" y="73253"/>
                </a:moveTo>
                <a:lnTo>
                  <a:pt x="38976" y="73253"/>
                </a:lnTo>
                <a:lnTo>
                  <a:pt x="117576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58" y="172046"/>
                </a:lnTo>
                <a:lnTo>
                  <a:pt x="75664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43" y="0"/>
                </a:lnTo>
                <a:lnTo>
                  <a:pt x="122643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31889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01" y="241236"/>
                </a:lnTo>
                <a:lnTo>
                  <a:pt x="133519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28" y="91401"/>
                </a:lnTo>
                <a:lnTo>
                  <a:pt x="173620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28" y="91401"/>
                </a:moveTo>
                <a:lnTo>
                  <a:pt x="119621" y="91401"/>
                </a:lnTo>
                <a:lnTo>
                  <a:pt x="94437" y="186816"/>
                </a:lnTo>
                <a:lnTo>
                  <a:pt x="133519" y="186816"/>
                </a:lnTo>
                <a:lnTo>
                  <a:pt x="161428" y="91401"/>
                </a:lnTo>
                <a:close/>
              </a:path>
              <a:path w="188595" h="241300">
                <a:moveTo>
                  <a:pt x="188163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20" y="49720"/>
                </a:lnTo>
                <a:lnTo>
                  <a:pt x="188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61977" y="854346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19">
                <a:moveTo>
                  <a:pt x="0" y="198120"/>
                </a:moveTo>
                <a:lnTo>
                  <a:pt x="41363" y="198120"/>
                </a:lnTo>
                <a:lnTo>
                  <a:pt x="41363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63565" y="811166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80">
                <a:moveTo>
                  <a:pt x="0" y="43180"/>
                </a:moveTo>
                <a:lnTo>
                  <a:pt x="139776" y="43180"/>
                </a:lnTo>
                <a:lnTo>
                  <a:pt x="139776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88319" y="814692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88320" y="895309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90">
                <a:moveTo>
                  <a:pt x="241236" y="0"/>
                </a:moveTo>
                <a:lnTo>
                  <a:pt x="0" y="0"/>
                </a:lnTo>
                <a:lnTo>
                  <a:pt x="0" y="38303"/>
                </a:lnTo>
                <a:lnTo>
                  <a:pt x="172046" y="38303"/>
                </a:lnTo>
                <a:lnTo>
                  <a:pt x="172046" y="38988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86921" y="11822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88319" y="114035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86921" y="10806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88315" y="1309038"/>
            <a:ext cx="43180" cy="110489"/>
          </a:xfrm>
          <a:custGeom>
            <a:avLst/>
            <a:gdLst/>
            <a:ahLst/>
            <a:cxnLst/>
            <a:rect l="l" t="t" r="r" b="b"/>
            <a:pathLst>
              <a:path w="43179" h="110490">
                <a:moveTo>
                  <a:pt x="0" y="110489"/>
                </a:moveTo>
                <a:lnTo>
                  <a:pt x="42710" y="110489"/>
                </a:lnTo>
                <a:lnTo>
                  <a:pt x="42710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88315" y="1268398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40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86918" y="1309622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09">
                <a:moveTo>
                  <a:pt x="0" y="104825"/>
                </a:moveTo>
                <a:lnTo>
                  <a:pt x="42633" y="104825"/>
                </a:lnTo>
                <a:lnTo>
                  <a:pt x="42633" y="0"/>
                </a:lnTo>
                <a:lnTo>
                  <a:pt x="0" y="0"/>
                </a:lnTo>
                <a:lnTo>
                  <a:pt x="0" y="10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93471" y="1309622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18"/>
                </a:moveTo>
                <a:lnTo>
                  <a:pt x="42697" y="96418"/>
                </a:lnTo>
                <a:lnTo>
                  <a:pt x="42697" y="0"/>
                </a:lnTo>
                <a:lnTo>
                  <a:pt x="0" y="0"/>
                </a:lnTo>
                <a:lnTo>
                  <a:pt x="0" y="96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88319" y="1455098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4">
                <a:moveTo>
                  <a:pt x="135089" y="40652"/>
                </a:moveTo>
                <a:lnTo>
                  <a:pt x="94437" y="40652"/>
                </a:lnTo>
                <a:lnTo>
                  <a:pt x="94437" y="83337"/>
                </a:lnTo>
                <a:lnTo>
                  <a:pt x="91928" y="101273"/>
                </a:lnTo>
                <a:lnTo>
                  <a:pt x="83937" y="110929"/>
                </a:lnTo>
                <a:lnTo>
                  <a:pt x="69769" y="114853"/>
                </a:lnTo>
                <a:lnTo>
                  <a:pt x="48729" y="115595"/>
                </a:lnTo>
                <a:lnTo>
                  <a:pt x="32230" y="115900"/>
                </a:lnTo>
                <a:lnTo>
                  <a:pt x="19330" y="116773"/>
                </a:lnTo>
                <a:lnTo>
                  <a:pt x="8948" y="118145"/>
                </a:lnTo>
                <a:lnTo>
                  <a:pt x="0" y="119951"/>
                </a:lnTo>
                <a:lnTo>
                  <a:pt x="0" y="165646"/>
                </a:lnTo>
                <a:lnTo>
                  <a:pt x="6400" y="165646"/>
                </a:lnTo>
                <a:lnTo>
                  <a:pt x="10634" y="160594"/>
                </a:lnTo>
                <a:lnTo>
                  <a:pt x="18692" y="158000"/>
                </a:lnTo>
                <a:lnTo>
                  <a:pt x="32616" y="157045"/>
                </a:lnTo>
                <a:lnTo>
                  <a:pt x="54444" y="156908"/>
                </a:lnTo>
                <a:lnTo>
                  <a:pt x="81764" y="155288"/>
                </a:lnTo>
                <a:lnTo>
                  <a:pt x="98625" y="150488"/>
                </a:lnTo>
                <a:lnTo>
                  <a:pt x="108680" y="142603"/>
                </a:lnTo>
                <a:lnTo>
                  <a:pt x="115582" y="131724"/>
                </a:lnTo>
                <a:lnTo>
                  <a:pt x="233601" y="131724"/>
                </a:lnTo>
                <a:lnTo>
                  <a:pt x="236200" y="120967"/>
                </a:lnTo>
                <a:lnTo>
                  <a:pt x="168008" y="120967"/>
                </a:lnTo>
                <a:lnTo>
                  <a:pt x="152802" y="119002"/>
                </a:lnTo>
                <a:lnTo>
                  <a:pt x="142605" y="113068"/>
                </a:lnTo>
                <a:lnTo>
                  <a:pt x="136879" y="103104"/>
                </a:lnTo>
                <a:lnTo>
                  <a:pt x="135089" y="89052"/>
                </a:lnTo>
                <a:lnTo>
                  <a:pt x="135089" y="40652"/>
                </a:lnTo>
                <a:close/>
              </a:path>
              <a:path w="241300" h="165734">
                <a:moveTo>
                  <a:pt x="233601" y="131724"/>
                </a:moveTo>
                <a:lnTo>
                  <a:pt x="115582" y="131724"/>
                </a:lnTo>
                <a:lnTo>
                  <a:pt x="124234" y="144714"/>
                </a:lnTo>
                <a:lnTo>
                  <a:pt x="137385" y="154309"/>
                </a:lnTo>
                <a:lnTo>
                  <a:pt x="153998" y="160254"/>
                </a:lnTo>
                <a:lnTo>
                  <a:pt x="173037" y="162293"/>
                </a:lnTo>
                <a:lnTo>
                  <a:pt x="192485" y="159998"/>
                </a:lnTo>
                <a:lnTo>
                  <a:pt x="214952" y="150993"/>
                </a:lnTo>
                <a:lnTo>
                  <a:pt x="233511" y="132096"/>
                </a:lnTo>
                <a:lnTo>
                  <a:pt x="233601" y="131724"/>
                </a:lnTo>
                <a:close/>
              </a:path>
              <a:path w="241300" h="165734">
                <a:moveTo>
                  <a:pt x="241236" y="0"/>
                </a:moveTo>
                <a:lnTo>
                  <a:pt x="0" y="0"/>
                </a:lnTo>
                <a:lnTo>
                  <a:pt x="0" y="40652"/>
                </a:lnTo>
                <a:lnTo>
                  <a:pt x="199631" y="40652"/>
                </a:lnTo>
                <a:lnTo>
                  <a:pt x="199631" y="92062"/>
                </a:lnTo>
                <a:lnTo>
                  <a:pt x="196485" y="106790"/>
                </a:lnTo>
                <a:lnTo>
                  <a:pt x="188598" y="115595"/>
                </a:lnTo>
                <a:lnTo>
                  <a:pt x="178333" y="119855"/>
                </a:lnTo>
                <a:lnTo>
                  <a:pt x="168008" y="120967"/>
                </a:lnTo>
                <a:lnTo>
                  <a:pt x="236200" y="120967"/>
                </a:lnTo>
                <a:lnTo>
                  <a:pt x="241236" y="100126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88320" y="165467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328"/>
                </a:lnTo>
                <a:lnTo>
                  <a:pt x="172046" y="38328"/>
                </a:lnTo>
                <a:lnTo>
                  <a:pt x="172046" y="38976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13"/>
                </a:lnTo>
                <a:lnTo>
                  <a:pt x="73253" y="122313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8317" y="1842160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700"/>
                </a:lnTo>
                <a:lnTo>
                  <a:pt x="49720" y="57480"/>
                </a:lnTo>
                <a:lnTo>
                  <a:pt x="49720" y="130403"/>
                </a:lnTo>
                <a:lnTo>
                  <a:pt x="0" y="143167"/>
                </a:lnTo>
                <a:lnTo>
                  <a:pt x="0" y="188201"/>
                </a:lnTo>
                <a:lnTo>
                  <a:pt x="238870" y="118973"/>
                </a:lnTo>
                <a:lnTo>
                  <a:pt x="91389" y="118973"/>
                </a:lnTo>
                <a:lnTo>
                  <a:pt x="91389" y="68567"/>
                </a:lnTo>
                <a:lnTo>
                  <a:pt x="234335" y="68567"/>
                </a:lnTo>
                <a:lnTo>
                  <a:pt x="0" y="0"/>
                </a:lnTo>
                <a:close/>
              </a:path>
              <a:path w="241300" h="188594">
                <a:moveTo>
                  <a:pt x="234335" y="68567"/>
                </a:moveTo>
                <a:lnTo>
                  <a:pt x="91389" y="68567"/>
                </a:lnTo>
                <a:lnTo>
                  <a:pt x="186829" y="93776"/>
                </a:lnTo>
                <a:lnTo>
                  <a:pt x="186829" y="94437"/>
                </a:lnTo>
                <a:lnTo>
                  <a:pt x="91389" y="118973"/>
                </a:lnTo>
                <a:lnTo>
                  <a:pt x="238870" y="118973"/>
                </a:lnTo>
                <a:lnTo>
                  <a:pt x="241236" y="118287"/>
                </a:lnTo>
                <a:lnTo>
                  <a:pt x="241236" y="70586"/>
                </a:lnTo>
                <a:lnTo>
                  <a:pt x="234335" y="6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86921" y="21260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88319" y="208415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6921" y="20244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88319" y="2209424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81951" y="2282960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5" h="190500">
                <a:moveTo>
                  <a:pt x="126987" y="0"/>
                </a:moveTo>
                <a:lnTo>
                  <a:pt x="59375" y="11176"/>
                </a:lnTo>
                <a:lnTo>
                  <a:pt x="21031" y="37731"/>
                </a:lnTo>
                <a:lnTo>
                  <a:pt x="3918" y="69201"/>
                </a:lnTo>
                <a:lnTo>
                  <a:pt x="0" y="95123"/>
                </a:lnTo>
                <a:lnTo>
                  <a:pt x="3918" y="121038"/>
                </a:lnTo>
                <a:lnTo>
                  <a:pt x="21031" y="152495"/>
                </a:lnTo>
                <a:lnTo>
                  <a:pt x="59375" y="179037"/>
                </a:lnTo>
                <a:lnTo>
                  <a:pt x="126987" y="190207"/>
                </a:lnTo>
                <a:lnTo>
                  <a:pt x="194619" y="179037"/>
                </a:lnTo>
                <a:lnTo>
                  <a:pt x="232984" y="152495"/>
                </a:lnTo>
                <a:lnTo>
                  <a:pt x="234952" y="148882"/>
                </a:lnTo>
                <a:lnTo>
                  <a:pt x="126987" y="148882"/>
                </a:lnTo>
                <a:lnTo>
                  <a:pt x="85314" y="143600"/>
                </a:lnTo>
                <a:lnTo>
                  <a:pt x="59497" y="130317"/>
                </a:lnTo>
                <a:lnTo>
                  <a:pt x="46346" y="112877"/>
                </a:lnTo>
                <a:lnTo>
                  <a:pt x="42672" y="95123"/>
                </a:lnTo>
                <a:lnTo>
                  <a:pt x="46346" y="77348"/>
                </a:lnTo>
                <a:lnTo>
                  <a:pt x="59497" y="59901"/>
                </a:lnTo>
                <a:lnTo>
                  <a:pt x="85314" y="46618"/>
                </a:lnTo>
                <a:lnTo>
                  <a:pt x="126987" y="41338"/>
                </a:lnTo>
                <a:lnTo>
                  <a:pt x="234947" y="41338"/>
                </a:lnTo>
                <a:lnTo>
                  <a:pt x="232984" y="37731"/>
                </a:lnTo>
                <a:lnTo>
                  <a:pt x="194619" y="11176"/>
                </a:lnTo>
                <a:lnTo>
                  <a:pt x="126987" y="0"/>
                </a:lnTo>
                <a:close/>
              </a:path>
              <a:path w="254635" h="190500">
                <a:moveTo>
                  <a:pt x="234947" y="41338"/>
                </a:moveTo>
                <a:lnTo>
                  <a:pt x="126987" y="41338"/>
                </a:lnTo>
                <a:lnTo>
                  <a:pt x="168663" y="46618"/>
                </a:lnTo>
                <a:lnTo>
                  <a:pt x="194489" y="59901"/>
                </a:lnTo>
                <a:lnTo>
                  <a:pt x="207649" y="77348"/>
                </a:lnTo>
                <a:lnTo>
                  <a:pt x="211328" y="95123"/>
                </a:lnTo>
                <a:lnTo>
                  <a:pt x="207649" y="112877"/>
                </a:lnTo>
                <a:lnTo>
                  <a:pt x="194489" y="130317"/>
                </a:lnTo>
                <a:lnTo>
                  <a:pt x="168663" y="143600"/>
                </a:lnTo>
                <a:lnTo>
                  <a:pt x="126987" y="148882"/>
                </a:lnTo>
                <a:lnTo>
                  <a:pt x="234952" y="148882"/>
                </a:lnTo>
                <a:lnTo>
                  <a:pt x="250113" y="121038"/>
                </a:lnTo>
                <a:lnTo>
                  <a:pt x="254038" y="95123"/>
                </a:lnTo>
                <a:lnTo>
                  <a:pt x="250113" y="69201"/>
                </a:lnTo>
                <a:lnTo>
                  <a:pt x="234947" y="4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88320" y="25067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290"/>
                </a:lnTo>
                <a:lnTo>
                  <a:pt x="172046" y="38290"/>
                </a:lnTo>
                <a:lnTo>
                  <a:pt x="172046" y="39001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83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88317" y="2694254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662"/>
                </a:lnTo>
                <a:lnTo>
                  <a:pt x="49720" y="57454"/>
                </a:lnTo>
                <a:lnTo>
                  <a:pt x="49720" y="130378"/>
                </a:lnTo>
                <a:lnTo>
                  <a:pt x="0" y="143141"/>
                </a:lnTo>
                <a:lnTo>
                  <a:pt x="0" y="188163"/>
                </a:lnTo>
                <a:lnTo>
                  <a:pt x="238869" y="118948"/>
                </a:lnTo>
                <a:lnTo>
                  <a:pt x="91389" y="118948"/>
                </a:lnTo>
                <a:lnTo>
                  <a:pt x="91389" y="68541"/>
                </a:lnTo>
                <a:lnTo>
                  <a:pt x="234332" y="68541"/>
                </a:lnTo>
                <a:lnTo>
                  <a:pt x="0" y="0"/>
                </a:lnTo>
                <a:close/>
              </a:path>
              <a:path w="241300" h="188594">
                <a:moveTo>
                  <a:pt x="234332" y="68541"/>
                </a:moveTo>
                <a:lnTo>
                  <a:pt x="91389" y="68541"/>
                </a:lnTo>
                <a:lnTo>
                  <a:pt x="186829" y="93726"/>
                </a:lnTo>
                <a:lnTo>
                  <a:pt x="186829" y="94411"/>
                </a:lnTo>
                <a:lnTo>
                  <a:pt x="91389" y="118948"/>
                </a:lnTo>
                <a:lnTo>
                  <a:pt x="238869" y="118948"/>
                </a:lnTo>
                <a:lnTo>
                  <a:pt x="241236" y="118262"/>
                </a:lnTo>
                <a:lnTo>
                  <a:pt x="241236" y="70561"/>
                </a:lnTo>
                <a:lnTo>
                  <a:pt x="234332" y="6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88314" y="2952329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4" h="97789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88314" y="2910419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49" y="41909"/>
                </a:lnTo>
                <a:lnTo>
                  <a:pt x="24124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19998" y="1268811"/>
            <a:ext cx="0" cy="1612265"/>
          </a:xfrm>
          <a:custGeom>
            <a:avLst/>
            <a:gdLst/>
            <a:ahLst/>
            <a:cxnLst/>
            <a:rect l="l" t="t" r="r" b="b"/>
            <a:pathLst>
              <a:path h="1612264">
                <a:moveTo>
                  <a:pt x="0" y="1612214"/>
                </a:moveTo>
                <a:lnTo>
                  <a:pt x="5" y="0"/>
                </a:lnTo>
                <a:lnTo>
                  <a:pt x="0" y="1612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26222" y="1265612"/>
            <a:ext cx="520065" cy="1615440"/>
          </a:xfrm>
          <a:custGeom>
            <a:avLst/>
            <a:gdLst/>
            <a:ahLst/>
            <a:cxnLst/>
            <a:rect l="l" t="t" r="r" b="b"/>
            <a:pathLst>
              <a:path w="520064" h="1615439">
                <a:moveTo>
                  <a:pt x="168655" y="0"/>
                </a:moveTo>
                <a:lnTo>
                  <a:pt x="0" y="0"/>
                </a:lnTo>
                <a:lnTo>
                  <a:pt x="0" y="1615414"/>
                </a:lnTo>
                <a:lnTo>
                  <a:pt x="180924" y="1615414"/>
                </a:lnTo>
                <a:lnTo>
                  <a:pt x="180924" y="1004862"/>
                </a:lnTo>
                <a:lnTo>
                  <a:pt x="217620" y="1001062"/>
                </a:lnTo>
                <a:lnTo>
                  <a:pt x="289120" y="972352"/>
                </a:lnTo>
                <a:lnTo>
                  <a:pt x="323218" y="948569"/>
                </a:lnTo>
                <a:lnTo>
                  <a:pt x="355744" y="919250"/>
                </a:lnTo>
                <a:lnTo>
                  <a:pt x="386345" y="884961"/>
                </a:lnTo>
                <a:lnTo>
                  <a:pt x="414669" y="846262"/>
                </a:lnTo>
                <a:lnTo>
                  <a:pt x="432201" y="817232"/>
                </a:lnTo>
                <a:lnTo>
                  <a:pt x="189928" y="817232"/>
                </a:lnTo>
                <a:lnTo>
                  <a:pt x="189928" y="193878"/>
                </a:lnTo>
                <a:lnTo>
                  <a:pt x="434604" y="193878"/>
                </a:lnTo>
                <a:lnTo>
                  <a:pt x="432057" y="189270"/>
                </a:lnTo>
                <a:lnTo>
                  <a:pt x="404396" y="148259"/>
                </a:lnTo>
                <a:lnTo>
                  <a:pt x="374273" y="111386"/>
                </a:lnTo>
                <a:lnTo>
                  <a:pt x="342166" y="79060"/>
                </a:lnTo>
                <a:lnTo>
                  <a:pt x="308555" y="51692"/>
                </a:lnTo>
                <a:lnTo>
                  <a:pt x="273920" y="29692"/>
                </a:lnTo>
                <a:lnTo>
                  <a:pt x="238739" y="13470"/>
                </a:lnTo>
                <a:lnTo>
                  <a:pt x="203491" y="3435"/>
                </a:lnTo>
                <a:lnTo>
                  <a:pt x="168655" y="0"/>
                </a:lnTo>
                <a:close/>
              </a:path>
              <a:path w="520064" h="1615439">
                <a:moveTo>
                  <a:pt x="434604" y="193878"/>
                </a:moveTo>
                <a:lnTo>
                  <a:pt x="189928" y="193878"/>
                </a:lnTo>
                <a:lnTo>
                  <a:pt x="279591" y="216445"/>
                </a:lnTo>
                <a:lnTo>
                  <a:pt x="325634" y="254785"/>
                </a:lnTo>
                <a:lnTo>
                  <a:pt x="342597" y="336633"/>
                </a:lnTo>
                <a:lnTo>
                  <a:pt x="345020" y="489724"/>
                </a:lnTo>
                <a:lnTo>
                  <a:pt x="320787" y="652233"/>
                </a:lnTo>
                <a:lnTo>
                  <a:pt x="267474" y="752443"/>
                </a:lnTo>
                <a:lnTo>
                  <a:pt x="214161" y="803171"/>
                </a:lnTo>
                <a:lnTo>
                  <a:pt x="189928" y="817232"/>
                </a:lnTo>
                <a:lnTo>
                  <a:pt x="432201" y="817232"/>
                </a:lnTo>
                <a:lnTo>
                  <a:pt x="463069" y="757894"/>
                </a:lnTo>
                <a:lnTo>
                  <a:pt x="482440" y="709350"/>
                </a:lnTo>
                <a:lnTo>
                  <a:pt x="498121" y="658650"/>
                </a:lnTo>
                <a:lnTo>
                  <a:pt x="509759" y="606358"/>
                </a:lnTo>
                <a:lnTo>
                  <a:pt x="517001" y="553037"/>
                </a:lnTo>
                <a:lnTo>
                  <a:pt x="519493" y="499249"/>
                </a:lnTo>
                <a:lnTo>
                  <a:pt x="516665" y="442028"/>
                </a:lnTo>
                <a:lnTo>
                  <a:pt x="508500" y="386483"/>
                </a:lnTo>
                <a:lnTo>
                  <a:pt x="495478" y="333024"/>
                </a:lnTo>
                <a:lnTo>
                  <a:pt x="478078" y="282063"/>
                </a:lnTo>
                <a:lnTo>
                  <a:pt x="456778" y="234008"/>
                </a:lnTo>
                <a:lnTo>
                  <a:pt x="434604" y="193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18160" y="1239775"/>
            <a:ext cx="501015" cy="1670685"/>
          </a:xfrm>
          <a:custGeom>
            <a:avLst/>
            <a:gdLst/>
            <a:ahLst/>
            <a:cxnLst/>
            <a:rect l="l" t="t" r="r" b="b"/>
            <a:pathLst>
              <a:path w="501014" h="1670685">
                <a:moveTo>
                  <a:pt x="319836" y="0"/>
                </a:moveTo>
                <a:lnTo>
                  <a:pt x="269862" y="32259"/>
                </a:lnTo>
                <a:lnTo>
                  <a:pt x="159918" y="124796"/>
                </a:lnTo>
                <a:lnTo>
                  <a:pt x="49974" y="271244"/>
                </a:lnTo>
                <a:lnTo>
                  <a:pt x="0" y="465239"/>
                </a:lnTo>
                <a:lnTo>
                  <a:pt x="2736" y="518129"/>
                </a:lnTo>
                <a:lnTo>
                  <a:pt x="10525" y="566247"/>
                </a:lnTo>
                <a:lnTo>
                  <a:pt x="22734" y="610144"/>
                </a:lnTo>
                <a:lnTo>
                  <a:pt x="38733" y="650372"/>
                </a:lnTo>
                <a:lnTo>
                  <a:pt x="57889" y="687482"/>
                </a:lnTo>
                <a:lnTo>
                  <a:pt x="79572" y="722027"/>
                </a:lnTo>
                <a:lnTo>
                  <a:pt x="103148" y="754557"/>
                </a:lnTo>
                <a:lnTo>
                  <a:pt x="127988" y="785625"/>
                </a:lnTo>
                <a:lnTo>
                  <a:pt x="153460" y="815782"/>
                </a:lnTo>
                <a:lnTo>
                  <a:pt x="178931" y="845581"/>
                </a:lnTo>
                <a:lnTo>
                  <a:pt x="203771" y="875571"/>
                </a:lnTo>
                <a:lnTo>
                  <a:pt x="227348" y="906307"/>
                </a:lnTo>
                <a:lnTo>
                  <a:pt x="249031" y="938338"/>
                </a:lnTo>
                <a:lnTo>
                  <a:pt x="268187" y="972217"/>
                </a:lnTo>
                <a:lnTo>
                  <a:pt x="284186" y="1008496"/>
                </a:lnTo>
                <a:lnTo>
                  <a:pt x="296395" y="1047726"/>
                </a:lnTo>
                <a:lnTo>
                  <a:pt x="304184" y="1090459"/>
                </a:lnTo>
                <a:lnTo>
                  <a:pt x="306920" y="1137246"/>
                </a:lnTo>
                <a:lnTo>
                  <a:pt x="302478" y="1280859"/>
                </a:lnTo>
                <a:lnTo>
                  <a:pt x="271381" y="1365411"/>
                </a:lnTo>
                <a:lnTo>
                  <a:pt x="186975" y="1423918"/>
                </a:lnTo>
                <a:lnTo>
                  <a:pt x="22606" y="1489392"/>
                </a:lnTo>
                <a:lnTo>
                  <a:pt x="103378" y="1670316"/>
                </a:lnTo>
                <a:lnTo>
                  <a:pt x="165469" y="1640787"/>
                </a:lnTo>
                <a:lnTo>
                  <a:pt x="302069" y="1545531"/>
                </a:lnTo>
                <a:lnTo>
                  <a:pt x="438669" y="1374549"/>
                </a:lnTo>
                <a:lnTo>
                  <a:pt x="500761" y="1117841"/>
                </a:lnTo>
                <a:lnTo>
                  <a:pt x="498582" y="1060511"/>
                </a:lnTo>
                <a:lnTo>
                  <a:pt x="492348" y="1009277"/>
                </a:lnTo>
                <a:lnTo>
                  <a:pt x="482508" y="963549"/>
                </a:lnTo>
                <a:lnTo>
                  <a:pt x="469513" y="922734"/>
                </a:lnTo>
                <a:lnTo>
                  <a:pt x="453814" y="886242"/>
                </a:lnTo>
                <a:lnTo>
                  <a:pt x="416107" y="823860"/>
                </a:lnTo>
                <a:lnTo>
                  <a:pt x="372991" y="771675"/>
                </a:lnTo>
                <a:lnTo>
                  <a:pt x="328073" y="724956"/>
                </a:lnTo>
                <a:lnTo>
                  <a:pt x="306065" y="702168"/>
                </a:lnTo>
                <a:lnTo>
                  <a:pt x="265203" y="654780"/>
                </a:lnTo>
                <a:lnTo>
                  <a:pt x="231551" y="601034"/>
                </a:lnTo>
                <a:lnTo>
                  <a:pt x="208717" y="536200"/>
                </a:lnTo>
                <a:lnTo>
                  <a:pt x="202482" y="498147"/>
                </a:lnTo>
                <a:lnTo>
                  <a:pt x="200304" y="455548"/>
                </a:lnTo>
                <a:lnTo>
                  <a:pt x="203939" y="347046"/>
                </a:lnTo>
                <a:lnTo>
                  <a:pt x="229384" y="278233"/>
                </a:lnTo>
                <a:lnTo>
                  <a:pt x="298448" y="219728"/>
                </a:lnTo>
                <a:lnTo>
                  <a:pt x="432943" y="142151"/>
                </a:lnTo>
                <a:lnTo>
                  <a:pt x="319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02443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83105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45" y="0"/>
                </a:moveTo>
                <a:lnTo>
                  <a:pt x="0" y="0"/>
                </a:lnTo>
                <a:lnTo>
                  <a:pt x="0" y="241236"/>
                </a:lnTo>
                <a:lnTo>
                  <a:pt x="38277" y="241236"/>
                </a:lnTo>
                <a:lnTo>
                  <a:pt x="38277" y="69189"/>
                </a:lnTo>
                <a:lnTo>
                  <a:pt x="75735" y="69189"/>
                </a:lnTo>
                <a:lnTo>
                  <a:pt x="43345" y="0"/>
                </a:lnTo>
                <a:close/>
              </a:path>
              <a:path w="161289" h="241300">
                <a:moveTo>
                  <a:pt x="75735" y="69189"/>
                </a:moveTo>
                <a:lnTo>
                  <a:pt x="38963" y="69189"/>
                </a:lnTo>
                <a:lnTo>
                  <a:pt x="119621" y="241236"/>
                </a:lnTo>
                <a:lnTo>
                  <a:pt x="160921" y="241236"/>
                </a:lnTo>
                <a:lnTo>
                  <a:pt x="160921" y="167982"/>
                </a:lnTo>
                <a:lnTo>
                  <a:pt x="121983" y="167982"/>
                </a:lnTo>
                <a:lnTo>
                  <a:pt x="75735" y="69189"/>
                </a:lnTo>
                <a:close/>
              </a:path>
              <a:path w="161289" h="241300">
                <a:moveTo>
                  <a:pt x="160921" y="0"/>
                </a:moveTo>
                <a:lnTo>
                  <a:pt x="122288" y="0"/>
                </a:lnTo>
                <a:lnTo>
                  <a:pt x="122288" y="167982"/>
                </a:lnTo>
                <a:lnTo>
                  <a:pt x="160921" y="167982"/>
                </a:lnTo>
                <a:lnTo>
                  <a:pt x="16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28717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68913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56731" y="3286954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10">
                <a:moveTo>
                  <a:pt x="0" y="41909"/>
                </a:moveTo>
                <a:lnTo>
                  <a:pt x="150177" y="41909"/>
                </a:lnTo>
                <a:lnTo>
                  <a:pt x="150177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56731" y="3224724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29">
                <a:moveTo>
                  <a:pt x="0" y="62230"/>
                </a:moveTo>
                <a:lnTo>
                  <a:pt x="40652" y="62230"/>
                </a:lnTo>
                <a:lnTo>
                  <a:pt x="40652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56731" y="3181544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79"/>
                </a:moveTo>
                <a:lnTo>
                  <a:pt x="137109" y="43179"/>
                </a:lnTo>
                <a:lnTo>
                  <a:pt x="137109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6731" y="3130744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52" y="50800"/>
                </a:lnTo>
                <a:lnTo>
                  <a:pt x="4065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56731" y="3087564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79"/>
                </a:moveTo>
                <a:lnTo>
                  <a:pt x="145491" y="43179"/>
                </a:lnTo>
                <a:lnTo>
                  <a:pt x="145491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42876" y="3088106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100126" y="0"/>
                </a:moveTo>
                <a:lnTo>
                  <a:pt x="0" y="0"/>
                </a:lnTo>
                <a:lnTo>
                  <a:pt x="0" y="241236"/>
                </a:lnTo>
                <a:lnTo>
                  <a:pt x="40652" y="241236"/>
                </a:lnTo>
                <a:lnTo>
                  <a:pt x="40652" y="146824"/>
                </a:lnTo>
                <a:lnTo>
                  <a:pt x="151698" y="146824"/>
                </a:lnTo>
                <a:lnTo>
                  <a:pt x="150498" y="142611"/>
                </a:lnTo>
                <a:lnTo>
                  <a:pt x="142605" y="132556"/>
                </a:lnTo>
                <a:lnTo>
                  <a:pt x="131711" y="125653"/>
                </a:lnTo>
                <a:lnTo>
                  <a:pt x="144714" y="117003"/>
                </a:lnTo>
                <a:lnTo>
                  <a:pt x="152640" y="106146"/>
                </a:lnTo>
                <a:lnTo>
                  <a:pt x="40652" y="106146"/>
                </a:lnTo>
                <a:lnTo>
                  <a:pt x="40652" y="41643"/>
                </a:lnTo>
                <a:lnTo>
                  <a:pt x="157149" y="41643"/>
                </a:lnTo>
                <a:lnTo>
                  <a:pt x="150993" y="26284"/>
                </a:lnTo>
                <a:lnTo>
                  <a:pt x="132096" y="7725"/>
                </a:lnTo>
                <a:lnTo>
                  <a:pt x="100126" y="0"/>
                </a:lnTo>
                <a:close/>
              </a:path>
              <a:path w="165735" h="241300">
                <a:moveTo>
                  <a:pt x="151698" y="146824"/>
                </a:moveTo>
                <a:lnTo>
                  <a:pt x="83324" y="146824"/>
                </a:lnTo>
                <a:lnTo>
                  <a:pt x="101266" y="149333"/>
                </a:lnTo>
                <a:lnTo>
                  <a:pt x="110921" y="157321"/>
                </a:lnTo>
                <a:lnTo>
                  <a:pt x="114842" y="171481"/>
                </a:lnTo>
                <a:lnTo>
                  <a:pt x="115582" y="192506"/>
                </a:lnTo>
                <a:lnTo>
                  <a:pt x="115888" y="209009"/>
                </a:lnTo>
                <a:lnTo>
                  <a:pt x="116763" y="221915"/>
                </a:lnTo>
                <a:lnTo>
                  <a:pt x="118143" y="232299"/>
                </a:lnTo>
                <a:lnTo>
                  <a:pt x="119964" y="241236"/>
                </a:lnTo>
                <a:lnTo>
                  <a:pt x="165646" y="241236"/>
                </a:lnTo>
                <a:lnTo>
                  <a:pt x="165646" y="234835"/>
                </a:lnTo>
                <a:lnTo>
                  <a:pt x="160602" y="230602"/>
                </a:lnTo>
                <a:lnTo>
                  <a:pt x="158011" y="222543"/>
                </a:lnTo>
                <a:lnTo>
                  <a:pt x="157057" y="208619"/>
                </a:lnTo>
                <a:lnTo>
                  <a:pt x="156921" y="186791"/>
                </a:lnTo>
                <a:lnTo>
                  <a:pt x="155300" y="159472"/>
                </a:lnTo>
                <a:lnTo>
                  <a:pt x="151698" y="146824"/>
                </a:lnTo>
                <a:close/>
              </a:path>
              <a:path w="165735" h="241300">
                <a:moveTo>
                  <a:pt x="157149" y="41643"/>
                </a:moveTo>
                <a:lnTo>
                  <a:pt x="92049" y="41643"/>
                </a:lnTo>
                <a:lnTo>
                  <a:pt x="106783" y="44783"/>
                </a:lnTo>
                <a:lnTo>
                  <a:pt x="115584" y="52649"/>
                </a:lnTo>
                <a:lnTo>
                  <a:pt x="119844" y="62908"/>
                </a:lnTo>
                <a:lnTo>
                  <a:pt x="120954" y="73228"/>
                </a:lnTo>
                <a:lnTo>
                  <a:pt x="118993" y="88433"/>
                </a:lnTo>
                <a:lnTo>
                  <a:pt x="113063" y="98631"/>
                </a:lnTo>
                <a:lnTo>
                  <a:pt x="103097" y="104357"/>
                </a:lnTo>
                <a:lnTo>
                  <a:pt x="89027" y="106146"/>
                </a:lnTo>
                <a:lnTo>
                  <a:pt x="152640" y="106146"/>
                </a:lnTo>
                <a:lnTo>
                  <a:pt x="154312" y="103855"/>
                </a:lnTo>
                <a:lnTo>
                  <a:pt x="160256" y="87243"/>
                </a:lnTo>
                <a:lnTo>
                  <a:pt x="162293" y="68199"/>
                </a:lnTo>
                <a:lnTo>
                  <a:pt x="159998" y="48750"/>
                </a:lnTo>
                <a:lnTo>
                  <a:pt x="157149" y="41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42464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19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25" y="69189"/>
                </a:lnTo>
                <a:lnTo>
                  <a:pt x="43319" y="0"/>
                </a:lnTo>
                <a:close/>
              </a:path>
              <a:path w="161289" h="241300">
                <a:moveTo>
                  <a:pt x="75725" y="69189"/>
                </a:moveTo>
                <a:lnTo>
                  <a:pt x="38976" y="69189"/>
                </a:lnTo>
                <a:lnTo>
                  <a:pt x="119633" y="241236"/>
                </a:lnTo>
                <a:lnTo>
                  <a:pt x="160934" y="241236"/>
                </a:lnTo>
                <a:lnTo>
                  <a:pt x="160934" y="167982"/>
                </a:lnTo>
                <a:lnTo>
                  <a:pt x="121996" y="167982"/>
                </a:lnTo>
                <a:lnTo>
                  <a:pt x="75725" y="69189"/>
                </a:lnTo>
                <a:close/>
              </a:path>
              <a:path w="161289" h="241300">
                <a:moveTo>
                  <a:pt x="160934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34" y="167982"/>
                </a:lnTo>
                <a:lnTo>
                  <a:pt x="1609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29954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49" y="0"/>
                </a:moveTo>
                <a:lnTo>
                  <a:pt x="70548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53" y="191515"/>
                </a:lnTo>
                <a:lnTo>
                  <a:pt x="161677" y="149847"/>
                </a:lnTo>
                <a:lnTo>
                  <a:pt x="68529" y="149847"/>
                </a:lnTo>
                <a:lnTo>
                  <a:pt x="93751" y="54406"/>
                </a:lnTo>
                <a:lnTo>
                  <a:pt x="134017" y="54406"/>
                </a:lnTo>
                <a:lnTo>
                  <a:pt x="118249" y="0"/>
                </a:lnTo>
                <a:close/>
              </a:path>
              <a:path w="188595" h="241300">
                <a:moveTo>
                  <a:pt x="173753" y="191515"/>
                </a:moveTo>
                <a:lnTo>
                  <a:pt x="130365" y="191515"/>
                </a:lnTo>
                <a:lnTo>
                  <a:pt x="143129" y="241236"/>
                </a:lnTo>
                <a:lnTo>
                  <a:pt x="188163" y="241236"/>
                </a:lnTo>
                <a:lnTo>
                  <a:pt x="173753" y="191515"/>
                </a:lnTo>
                <a:close/>
              </a:path>
              <a:path w="188595" h="241300">
                <a:moveTo>
                  <a:pt x="13401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77" y="149847"/>
                </a:lnTo>
                <a:lnTo>
                  <a:pt x="134017" y="5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72525" y="3130740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4">
                <a:moveTo>
                  <a:pt x="0" y="198602"/>
                </a:moveTo>
                <a:lnTo>
                  <a:pt x="41325" y="198602"/>
                </a:lnTo>
                <a:lnTo>
                  <a:pt x="41325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12746" y="3088106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21" y="42633"/>
                </a:lnTo>
                <a:lnTo>
                  <a:pt x="160921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97171" y="3088106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38" y="241236"/>
                </a:lnTo>
                <a:lnTo>
                  <a:pt x="41338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70745" y="3081710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5">
                <a:moveTo>
                  <a:pt x="95123" y="0"/>
                </a:moveTo>
                <a:lnTo>
                  <a:pt x="69190" y="3922"/>
                </a:lnTo>
                <a:lnTo>
                  <a:pt x="37722" y="21043"/>
                </a:lnTo>
                <a:lnTo>
                  <a:pt x="11173" y="59396"/>
                </a:lnTo>
                <a:lnTo>
                  <a:pt x="0" y="127012"/>
                </a:lnTo>
                <a:lnTo>
                  <a:pt x="11173" y="194628"/>
                </a:lnTo>
                <a:lnTo>
                  <a:pt x="37722" y="232981"/>
                </a:lnTo>
                <a:lnTo>
                  <a:pt x="69190" y="250103"/>
                </a:lnTo>
                <a:lnTo>
                  <a:pt x="95123" y="254025"/>
                </a:lnTo>
                <a:lnTo>
                  <a:pt x="121040" y="250103"/>
                </a:lnTo>
                <a:lnTo>
                  <a:pt x="152501" y="232981"/>
                </a:lnTo>
                <a:lnTo>
                  <a:pt x="167489" y="211327"/>
                </a:lnTo>
                <a:lnTo>
                  <a:pt x="95123" y="211327"/>
                </a:lnTo>
                <a:lnTo>
                  <a:pt x="77353" y="207653"/>
                </a:lnTo>
                <a:lnTo>
                  <a:pt x="59905" y="194502"/>
                </a:lnTo>
                <a:lnTo>
                  <a:pt x="46620" y="168685"/>
                </a:lnTo>
                <a:lnTo>
                  <a:pt x="41338" y="127012"/>
                </a:lnTo>
                <a:lnTo>
                  <a:pt x="46620" y="85334"/>
                </a:lnTo>
                <a:lnTo>
                  <a:pt x="59905" y="59504"/>
                </a:lnTo>
                <a:lnTo>
                  <a:pt x="77353" y="46340"/>
                </a:lnTo>
                <a:lnTo>
                  <a:pt x="95123" y="42659"/>
                </a:lnTo>
                <a:lnTo>
                  <a:pt x="167462" y="42659"/>
                </a:lnTo>
                <a:lnTo>
                  <a:pt x="152501" y="21043"/>
                </a:lnTo>
                <a:lnTo>
                  <a:pt x="121040" y="3922"/>
                </a:lnTo>
                <a:lnTo>
                  <a:pt x="95123" y="0"/>
                </a:lnTo>
                <a:close/>
              </a:path>
              <a:path w="190500" h="254635">
                <a:moveTo>
                  <a:pt x="167462" y="42659"/>
                </a:moveTo>
                <a:lnTo>
                  <a:pt x="95123" y="42659"/>
                </a:lnTo>
                <a:lnTo>
                  <a:pt x="112877" y="46340"/>
                </a:lnTo>
                <a:lnTo>
                  <a:pt x="130317" y="59504"/>
                </a:lnTo>
                <a:lnTo>
                  <a:pt x="143600" y="85334"/>
                </a:lnTo>
                <a:lnTo>
                  <a:pt x="148882" y="127012"/>
                </a:lnTo>
                <a:lnTo>
                  <a:pt x="143600" y="168685"/>
                </a:lnTo>
                <a:lnTo>
                  <a:pt x="130317" y="194502"/>
                </a:lnTo>
                <a:lnTo>
                  <a:pt x="112877" y="207653"/>
                </a:lnTo>
                <a:lnTo>
                  <a:pt x="95123" y="211327"/>
                </a:lnTo>
                <a:lnTo>
                  <a:pt x="167489" y="211327"/>
                </a:lnTo>
                <a:lnTo>
                  <a:pt x="179047" y="194628"/>
                </a:lnTo>
                <a:lnTo>
                  <a:pt x="190220" y="127012"/>
                </a:lnTo>
                <a:lnTo>
                  <a:pt x="179047" y="59396"/>
                </a:lnTo>
                <a:lnTo>
                  <a:pt x="167462" y="42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94523" y="3088104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3357" y="0"/>
                </a:moveTo>
                <a:lnTo>
                  <a:pt x="0" y="0"/>
                </a:lnTo>
                <a:lnTo>
                  <a:pt x="0" y="241236"/>
                </a:lnTo>
                <a:lnTo>
                  <a:pt x="38290" y="241236"/>
                </a:lnTo>
                <a:lnTo>
                  <a:pt x="38290" y="69189"/>
                </a:lnTo>
                <a:lnTo>
                  <a:pt x="75747" y="69189"/>
                </a:lnTo>
                <a:lnTo>
                  <a:pt x="43357" y="0"/>
                </a:lnTo>
                <a:close/>
              </a:path>
              <a:path w="161289" h="241300">
                <a:moveTo>
                  <a:pt x="75747" y="69189"/>
                </a:moveTo>
                <a:lnTo>
                  <a:pt x="39014" y="69189"/>
                </a:lnTo>
                <a:lnTo>
                  <a:pt x="119633" y="241236"/>
                </a:lnTo>
                <a:lnTo>
                  <a:pt x="160972" y="241236"/>
                </a:lnTo>
                <a:lnTo>
                  <a:pt x="160972" y="167982"/>
                </a:lnTo>
                <a:lnTo>
                  <a:pt x="121996" y="167982"/>
                </a:lnTo>
                <a:lnTo>
                  <a:pt x="75747" y="69189"/>
                </a:lnTo>
                <a:close/>
              </a:path>
              <a:path w="161289" h="241300">
                <a:moveTo>
                  <a:pt x="160972" y="0"/>
                </a:moveTo>
                <a:lnTo>
                  <a:pt x="122300" y="0"/>
                </a:lnTo>
                <a:lnTo>
                  <a:pt x="122300" y="167982"/>
                </a:lnTo>
                <a:lnTo>
                  <a:pt x="160972" y="167982"/>
                </a:lnTo>
                <a:lnTo>
                  <a:pt x="160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82015" y="3088107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118287" y="0"/>
                </a:moveTo>
                <a:lnTo>
                  <a:pt x="70586" y="0"/>
                </a:lnTo>
                <a:lnTo>
                  <a:pt x="0" y="241236"/>
                </a:lnTo>
                <a:lnTo>
                  <a:pt x="43688" y="241236"/>
                </a:lnTo>
                <a:lnTo>
                  <a:pt x="57480" y="191515"/>
                </a:lnTo>
                <a:lnTo>
                  <a:pt x="173761" y="191515"/>
                </a:lnTo>
                <a:lnTo>
                  <a:pt x="161691" y="149847"/>
                </a:lnTo>
                <a:lnTo>
                  <a:pt x="68567" y="149847"/>
                </a:lnTo>
                <a:lnTo>
                  <a:pt x="93751" y="54406"/>
                </a:lnTo>
                <a:lnTo>
                  <a:pt x="134047" y="54406"/>
                </a:lnTo>
                <a:lnTo>
                  <a:pt x="118287" y="0"/>
                </a:lnTo>
                <a:close/>
              </a:path>
              <a:path w="188595" h="241300">
                <a:moveTo>
                  <a:pt x="173761" y="191515"/>
                </a:moveTo>
                <a:lnTo>
                  <a:pt x="130403" y="191515"/>
                </a:lnTo>
                <a:lnTo>
                  <a:pt x="143154" y="241236"/>
                </a:lnTo>
                <a:lnTo>
                  <a:pt x="188163" y="241236"/>
                </a:lnTo>
                <a:lnTo>
                  <a:pt x="173761" y="191515"/>
                </a:lnTo>
                <a:close/>
              </a:path>
              <a:path w="188595" h="241300">
                <a:moveTo>
                  <a:pt x="134047" y="54406"/>
                </a:moveTo>
                <a:lnTo>
                  <a:pt x="94437" y="54406"/>
                </a:lnTo>
                <a:lnTo>
                  <a:pt x="118973" y="149847"/>
                </a:lnTo>
                <a:lnTo>
                  <a:pt x="161691" y="149847"/>
                </a:lnTo>
                <a:lnTo>
                  <a:pt x="134047" y="5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98744" y="3285647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79">
                <a:moveTo>
                  <a:pt x="0" y="43179"/>
                </a:moveTo>
                <a:lnTo>
                  <a:pt x="139776" y="43179"/>
                </a:lnTo>
                <a:lnTo>
                  <a:pt x="13977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98744" y="3087527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20">
                <a:moveTo>
                  <a:pt x="0" y="198120"/>
                </a:moveTo>
                <a:lnTo>
                  <a:pt x="41338" y="198120"/>
                </a:lnTo>
                <a:lnTo>
                  <a:pt x="4133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62407" y="3282289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38"/>
                </a:moveTo>
                <a:lnTo>
                  <a:pt x="241236" y="41338"/>
                </a:lnTo>
                <a:lnTo>
                  <a:pt x="241236" y="0"/>
                </a:lnTo>
                <a:lnTo>
                  <a:pt x="0" y="0"/>
                </a:lnTo>
                <a:lnTo>
                  <a:pt x="0" y="4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62411" y="30820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14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58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62412" y="29979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62412" y="295605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62412" y="289636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62416" y="2829264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39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62416" y="2723854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10">
                <a:moveTo>
                  <a:pt x="0" y="105410"/>
                </a:moveTo>
                <a:lnTo>
                  <a:pt x="42633" y="105410"/>
                </a:lnTo>
                <a:lnTo>
                  <a:pt x="42633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55825" y="2732236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56"/>
                </a:moveTo>
                <a:lnTo>
                  <a:pt x="42672" y="96456"/>
                </a:lnTo>
                <a:lnTo>
                  <a:pt x="42672" y="0"/>
                </a:lnTo>
                <a:lnTo>
                  <a:pt x="0" y="0"/>
                </a:lnTo>
                <a:lnTo>
                  <a:pt x="0" y="96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60980" y="2719167"/>
            <a:ext cx="43180" cy="109855"/>
          </a:xfrm>
          <a:custGeom>
            <a:avLst/>
            <a:gdLst/>
            <a:ahLst/>
            <a:cxnLst/>
            <a:rect l="l" t="t" r="r" b="b"/>
            <a:pathLst>
              <a:path w="43179" h="109855">
                <a:moveTo>
                  <a:pt x="0" y="109524"/>
                </a:moveTo>
                <a:lnTo>
                  <a:pt x="42672" y="109524"/>
                </a:lnTo>
                <a:lnTo>
                  <a:pt x="42672" y="0"/>
                </a:lnTo>
                <a:lnTo>
                  <a:pt x="0" y="0"/>
                </a:lnTo>
                <a:lnTo>
                  <a:pt x="0" y="109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62412" y="2517555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5">
                <a:moveTo>
                  <a:pt x="68199" y="3352"/>
                </a:moveTo>
                <a:lnTo>
                  <a:pt x="48750" y="5647"/>
                </a:lnTo>
                <a:lnTo>
                  <a:pt x="26284" y="14654"/>
                </a:lnTo>
                <a:lnTo>
                  <a:pt x="7725" y="33554"/>
                </a:lnTo>
                <a:lnTo>
                  <a:pt x="0" y="65532"/>
                </a:lnTo>
                <a:lnTo>
                  <a:pt x="0" y="165646"/>
                </a:lnTo>
                <a:lnTo>
                  <a:pt x="241236" y="165646"/>
                </a:lnTo>
                <a:lnTo>
                  <a:pt x="241236" y="124993"/>
                </a:lnTo>
                <a:lnTo>
                  <a:pt x="41643" y="124993"/>
                </a:lnTo>
                <a:lnTo>
                  <a:pt x="41643" y="73596"/>
                </a:lnTo>
                <a:lnTo>
                  <a:pt x="44783" y="58862"/>
                </a:lnTo>
                <a:lnTo>
                  <a:pt x="52649" y="50061"/>
                </a:lnTo>
                <a:lnTo>
                  <a:pt x="62908" y="45801"/>
                </a:lnTo>
                <a:lnTo>
                  <a:pt x="73228" y="44691"/>
                </a:lnTo>
                <a:lnTo>
                  <a:pt x="241236" y="44691"/>
                </a:lnTo>
                <a:lnTo>
                  <a:pt x="241236" y="33934"/>
                </a:lnTo>
                <a:lnTo>
                  <a:pt x="125641" y="33934"/>
                </a:lnTo>
                <a:lnTo>
                  <a:pt x="117006" y="20942"/>
                </a:lnTo>
                <a:lnTo>
                  <a:pt x="103859" y="11342"/>
                </a:lnTo>
                <a:lnTo>
                  <a:pt x="87241" y="5393"/>
                </a:lnTo>
                <a:lnTo>
                  <a:pt x="68199" y="3352"/>
                </a:lnTo>
                <a:close/>
              </a:path>
              <a:path w="241300" h="165735">
                <a:moveTo>
                  <a:pt x="241236" y="44691"/>
                </a:moveTo>
                <a:lnTo>
                  <a:pt x="73228" y="44691"/>
                </a:lnTo>
                <a:lnTo>
                  <a:pt x="88433" y="46652"/>
                </a:lnTo>
                <a:lnTo>
                  <a:pt x="98631" y="52581"/>
                </a:lnTo>
                <a:lnTo>
                  <a:pt x="104357" y="62543"/>
                </a:lnTo>
                <a:lnTo>
                  <a:pt x="106146" y="76606"/>
                </a:lnTo>
                <a:lnTo>
                  <a:pt x="106146" y="124993"/>
                </a:lnTo>
                <a:lnTo>
                  <a:pt x="146824" y="124993"/>
                </a:lnTo>
                <a:lnTo>
                  <a:pt x="146824" y="82321"/>
                </a:lnTo>
                <a:lnTo>
                  <a:pt x="149333" y="64379"/>
                </a:lnTo>
                <a:lnTo>
                  <a:pt x="157326" y="54724"/>
                </a:lnTo>
                <a:lnTo>
                  <a:pt x="171497" y="50803"/>
                </a:lnTo>
                <a:lnTo>
                  <a:pt x="192630" y="50061"/>
                </a:lnTo>
                <a:lnTo>
                  <a:pt x="209025" y="49759"/>
                </a:lnTo>
                <a:lnTo>
                  <a:pt x="221919" y="48890"/>
                </a:lnTo>
                <a:lnTo>
                  <a:pt x="232299" y="47518"/>
                </a:lnTo>
                <a:lnTo>
                  <a:pt x="241236" y="45707"/>
                </a:lnTo>
                <a:lnTo>
                  <a:pt x="241236" y="44691"/>
                </a:lnTo>
                <a:close/>
              </a:path>
              <a:path w="241300" h="165735">
                <a:moveTo>
                  <a:pt x="241236" y="0"/>
                </a:moveTo>
                <a:lnTo>
                  <a:pt x="234873" y="0"/>
                </a:lnTo>
                <a:lnTo>
                  <a:pt x="230622" y="5044"/>
                </a:lnTo>
                <a:lnTo>
                  <a:pt x="222557" y="7634"/>
                </a:lnTo>
                <a:lnTo>
                  <a:pt x="208631" y="8588"/>
                </a:lnTo>
                <a:lnTo>
                  <a:pt x="186791" y="8724"/>
                </a:lnTo>
                <a:lnTo>
                  <a:pt x="159470" y="10349"/>
                </a:lnTo>
                <a:lnTo>
                  <a:pt x="142605" y="15157"/>
                </a:lnTo>
                <a:lnTo>
                  <a:pt x="132545" y="23051"/>
                </a:lnTo>
                <a:lnTo>
                  <a:pt x="125641" y="33934"/>
                </a:lnTo>
                <a:lnTo>
                  <a:pt x="241236" y="33934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62411" y="2322680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33"/>
                </a:lnTo>
                <a:lnTo>
                  <a:pt x="167982" y="38633"/>
                </a:lnTo>
                <a:lnTo>
                  <a:pt x="167982" y="38976"/>
                </a:lnTo>
                <a:lnTo>
                  <a:pt x="0" y="117601"/>
                </a:lnTo>
                <a:lnTo>
                  <a:pt x="0" y="160934"/>
                </a:lnTo>
                <a:lnTo>
                  <a:pt x="241236" y="160934"/>
                </a:lnTo>
                <a:lnTo>
                  <a:pt x="241236" y="122643"/>
                </a:lnTo>
                <a:lnTo>
                  <a:pt x="69189" y="122643"/>
                </a:lnTo>
                <a:lnTo>
                  <a:pt x="69189" y="121983"/>
                </a:lnTo>
                <a:lnTo>
                  <a:pt x="241236" y="41338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2412" y="2107966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500"/>
                </a:lnTo>
                <a:lnTo>
                  <a:pt x="191515" y="130708"/>
                </a:lnTo>
                <a:lnTo>
                  <a:pt x="191515" y="119621"/>
                </a:lnTo>
                <a:lnTo>
                  <a:pt x="149834" y="119621"/>
                </a:lnTo>
                <a:lnTo>
                  <a:pt x="54444" y="94399"/>
                </a:lnTo>
                <a:lnTo>
                  <a:pt x="54444" y="93751"/>
                </a:lnTo>
                <a:lnTo>
                  <a:pt x="149834" y="69189"/>
                </a:lnTo>
                <a:lnTo>
                  <a:pt x="191515" y="69189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189"/>
                </a:moveTo>
                <a:lnTo>
                  <a:pt x="149834" y="69189"/>
                </a:lnTo>
                <a:lnTo>
                  <a:pt x="149834" y="119621"/>
                </a:lnTo>
                <a:lnTo>
                  <a:pt x="191515" y="119621"/>
                </a:lnTo>
                <a:lnTo>
                  <a:pt x="191515" y="69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2412" y="20541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62412" y="2012227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62412" y="1952537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62412" y="188759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56018" y="1665145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4" h="190500">
                <a:moveTo>
                  <a:pt x="127012" y="0"/>
                </a:moveTo>
                <a:lnTo>
                  <a:pt x="59396" y="11169"/>
                </a:lnTo>
                <a:lnTo>
                  <a:pt x="21043" y="37707"/>
                </a:lnTo>
                <a:lnTo>
                  <a:pt x="3922" y="69164"/>
                </a:lnTo>
                <a:lnTo>
                  <a:pt x="0" y="95084"/>
                </a:lnTo>
                <a:lnTo>
                  <a:pt x="3922" y="121004"/>
                </a:lnTo>
                <a:lnTo>
                  <a:pt x="21043" y="152469"/>
                </a:lnTo>
                <a:lnTo>
                  <a:pt x="59396" y="179020"/>
                </a:lnTo>
                <a:lnTo>
                  <a:pt x="127012" y="190195"/>
                </a:lnTo>
                <a:lnTo>
                  <a:pt x="194623" y="179020"/>
                </a:lnTo>
                <a:lnTo>
                  <a:pt x="232976" y="152469"/>
                </a:lnTo>
                <a:lnTo>
                  <a:pt x="234950" y="148844"/>
                </a:lnTo>
                <a:lnTo>
                  <a:pt x="127012" y="148844"/>
                </a:lnTo>
                <a:lnTo>
                  <a:pt x="85339" y="143565"/>
                </a:lnTo>
                <a:lnTo>
                  <a:pt x="59509" y="130289"/>
                </a:lnTo>
                <a:lnTo>
                  <a:pt x="46341" y="112850"/>
                </a:lnTo>
                <a:lnTo>
                  <a:pt x="42659" y="95084"/>
                </a:lnTo>
                <a:lnTo>
                  <a:pt x="46341" y="77326"/>
                </a:lnTo>
                <a:lnTo>
                  <a:pt x="59509" y="59877"/>
                </a:lnTo>
                <a:lnTo>
                  <a:pt x="85339" y="46585"/>
                </a:lnTo>
                <a:lnTo>
                  <a:pt x="127012" y="41300"/>
                </a:lnTo>
                <a:lnTo>
                  <a:pt x="234932" y="41300"/>
                </a:lnTo>
                <a:lnTo>
                  <a:pt x="232976" y="37707"/>
                </a:lnTo>
                <a:lnTo>
                  <a:pt x="194623" y="11169"/>
                </a:lnTo>
                <a:lnTo>
                  <a:pt x="127012" y="0"/>
                </a:lnTo>
                <a:close/>
              </a:path>
              <a:path w="254634" h="190500">
                <a:moveTo>
                  <a:pt x="234932" y="41300"/>
                </a:moveTo>
                <a:lnTo>
                  <a:pt x="127012" y="41300"/>
                </a:lnTo>
                <a:lnTo>
                  <a:pt x="168685" y="46585"/>
                </a:lnTo>
                <a:lnTo>
                  <a:pt x="194502" y="59877"/>
                </a:lnTo>
                <a:lnTo>
                  <a:pt x="207653" y="77326"/>
                </a:lnTo>
                <a:lnTo>
                  <a:pt x="211327" y="95084"/>
                </a:lnTo>
                <a:lnTo>
                  <a:pt x="207653" y="112850"/>
                </a:lnTo>
                <a:lnTo>
                  <a:pt x="194502" y="130289"/>
                </a:lnTo>
                <a:lnTo>
                  <a:pt x="168685" y="143565"/>
                </a:lnTo>
                <a:lnTo>
                  <a:pt x="127012" y="148844"/>
                </a:lnTo>
                <a:lnTo>
                  <a:pt x="234950" y="148844"/>
                </a:lnTo>
                <a:lnTo>
                  <a:pt x="250101" y="121004"/>
                </a:lnTo>
                <a:lnTo>
                  <a:pt x="254025" y="95084"/>
                </a:lnTo>
                <a:lnTo>
                  <a:pt x="250101" y="69164"/>
                </a:lnTo>
                <a:lnTo>
                  <a:pt x="234932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62411" y="147058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658"/>
                </a:lnTo>
                <a:lnTo>
                  <a:pt x="167982" y="38658"/>
                </a:lnTo>
                <a:lnTo>
                  <a:pt x="167982" y="39001"/>
                </a:lnTo>
                <a:lnTo>
                  <a:pt x="0" y="117601"/>
                </a:lnTo>
                <a:lnTo>
                  <a:pt x="0" y="160972"/>
                </a:lnTo>
                <a:lnTo>
                  <a:pt x="241236" y="160972"/>
                </a:lnTo>
                <a:lnTo>
                  <a:pt x="241236" y="122669"/>
                </a:lnTo>
                <a:lnTo>
                  <a:pt x="69189" y="122669"/>
                </a:lnTo>
                <a:lnTo>
                  <a:pt x="69189" y="121983"/>
                </a:lnTo>
                <a:lnTo>
                  <a:pt x="241236" y="41325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62412" y="1255897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241236" y="0"/>
                </a:moveTo>
                <a:lnTo>
                  <a:pt x="0" y="69900"/>
                </a:lnTo>
                <a:lnTo>
                  <a:pt x="0" y="117601"/>
                </a:lnTo>
                <a:lnTo>
                  <a:pt x="241236" y="188163"/>
                </a:lnTo>
                <a:lnTo>
                  <a:pt x="241236" y="144475"/>
                </a:lnTo>
                <a:lnTo>
                  <a:pt x="191515" y="130708"/>
                </a:lnTo>
                <a:lnTo>
                  <a:pt x="191515" y="119595"/>
                </a:lnTo>
                <a:lnTo>
                  <a:pt x="149834" y="119595"/>
                </a:lnTo>
                <a:lnTo>
                  <a:pt x="54444" y="94424"/>
                </a:lnTo>
                <a:lnTo>
                  <a:pt x="54444" y="93751"/>
                </a:lnTo>
                <a:lnTo>
                  <a:pt x="149834" y="69202"/>
                </a:lnTo>
                <a:lnTo>
                  <a:pt x="191515" y="69202"/>
                </a:lnTo>
                <a:lnTo>
                  <a:pt x="191515" y="57784"/>
                </a:lnTo>
                <a:lnTo>
                  <a:pt x="241236" y="45021"/>
                </a:lnTo>
                <a:lnTo>
                  <a:pt x="241236" y="0"/>
                </a:lnTo>
                <a:close/>
              </a:path>
              <a:path w="241300" h="188594">
                <a:moveTo>
                  <a:pt x="191515" y="69202"/>
                </a:moveTo>
                <a:lnTo>
                  <a:pt x="149834" y="69202"/>
                </a:lnTo>
                <a:lnTo>
                  <a:pt x="149834" y="119595"/>
                </a:lnTo>
                <a:lnTo>
                  <a:pt x="191515" y="119595"/>
                </a:lnTo>
                <a:lnTo>
                  <a:pt x="191515" y="69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62416" y="118598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59952" y="1088198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58305" y="810653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09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58030" y="810656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90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75" y="73253"/>
                </a:lnTo>
                <a:lnTo>
                  <a:pt x="41338" y="0"/>
                </a:lnTo>
                <a:close/>
              </a:path>
              <a:path w="161290" h="241300">
                <a:moveTo>
                  <a:pt x="75675" y="73253"/>
                </a:moveTo>
                <a:lnTo>
                  <a:pt x="38976" y="73253"/>
                </a:lnTo>
                <a:lnTo>
                  <a:pt x="117614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75" y="73253"/>
                </a:lnTo>
                <a:close/>
              </a:path>
              <a:path w="161290" h="241300">
                <a:moveTo>
                  <a:pt x="160959" y="0"/>
                </a:moveTo>
                <a:lnTo>
                  <a:pt x="122669" y="0"/>
                </a:lnTo>
                <a:lnTo>
                  <a:pt x="122669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72222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32039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99869" y="1009249"/>
            <a:ext cx="146050" cy="43180"/>
          </a:xfrm>
          <a:custGeom>
            <a:avLst/>
            <a:gdLst/>
            <a:ahLst/>
            <a:cxnLst/>
            <a:rect l="l" t="t" r="r" b="b"/>
            <a:pathLst>
              <a:path w="146050" h="43180">
                <a:moveTo>
                  <a:pt x="0" y="43180"/>
                </a:moveTo>
                <a:lnTo>
                  <a:pt x="145491" y="43180"/>
                </a:lnTo>
                <a:lnTo>
                  <a:pt x="145491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4682" y="958449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50800"/>
                </a:moveTo>
                <a:lnTo>
                  <a:pt x="40678" y="50800"/>
                </a:lnTo>
                <a:lnTo>
                  <a:pt x="40678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08251" y="915270"/>
            <a:ext cx="137160" cy="43180"/>
          </a:xfrm>
          <a:custGeom>
            <a:avLst/>
            <a:gdLst/>
            <a:ahLst/>
            <a:cxnLst/>
            <a:rect l="l" t="t" r="r" b="b"/>
            <a:pathLst>
              <a:path w="137160" h="43180">
                <a:moveTo>
                  <a:pt x="0" y="43180"/>
                </a:moveTo>
                <a:lnTo>
                  <a:pt x="137109" y="43180"/>
                </a:lnTo>
                <a:lnTo>
                  <a:pt x="137109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04682" y="853039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0" y="62229"/>
                </a:moveTo>
                <a:lnTo>
                  <a:pt x="40678" y="62229"/>
                </a:lnTo>
                <a:lnTo>
                  <a:pt x="4067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95145" y="811129"/>
            <a:ext cx="150495" cy="41910"/>
          </a:xfrm>
          <a:custGeom>
            <a:avLst/>
            <a:gdLst/>
            <a:ahLst/>
            <a:cxnLst/>
            <a:rect l="l" t="t" r="r" b="b"/>
            <a:pathLst>
              <a:path w="150495" h="41909">
                <a:moveTo>
                  <a:pt x="0" y="41910"/>
                </a:moveTo>
                <a:lnTo>
                  <a:pt x="150215" y="41910"/>
                </a:lnTo>
                <a:lnTo>
                  <a:pt x="15021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93531" y="810652"/>
            <a:ext cx="165735" cy="241300"/>
          </a:xfrm>
          <a:custGeom>
            <a:avLst/>
            <a:gdLst/>
            <a:ahLst/>
            <a:cxnLst/>
            <a:rect l="l" t="t" r="r" b="b"/>
            <a:pathLst>
              <a:path w="165735" h="241300">
                <a:moveTo>
                  <a:pt x="45719" y="0"/>
                </a:moveTo>
                <a:lnTo>
                  <a:pt x="0" y="0"/>
                </a:lnTo>
                <a:lnTo>
                  <a:pt x="0" y="6400"/>
                </a:lnTo>
                <a:lnTo>
                  <a:pt x="5066" y="10630"/>
                </a:lnTo>
                <a:lnTo>
                  <a:pt x="7667" y="18681"/>
                </a:lnTo>
                <a:lnTo>
                  <a:pt x="8600" y="32229"/>
                </a:lnTo>
                <a:lnTo>
                  <a:pt x="8762" y="54432"/>
                </a:lnTo>
                <a:lnTo>
                  <a:pt x="10383" y="81758"/>
                </a:lnTo>
                <a:lnTo>
                  <a:pt x="15182" y="98623"/>
                </a:lnTo>
                <a:lnTo>
                  <a:pt x="23068" y="108680"/>
                </a:lnTo>
                <a:lnTo>
                  <a:pt x="33947" y="115582"/>
                </a:lnTo>
                <a:lnTo>
                  <a:pt x="20959" y="124234"/>
                </a:lnTo>
                <a:lnTo>
                  <a:pt x="11368" y="137385"/>
                </a:lnTo>
                <a:lnTo>
                  <a:pt x="5427" y="153998"/>
                </a:lnTo>
                <a:lnTo>
                  <a:pt x="3390" y="173037"/>
                </a:lnTo>
                <a:lnTo>
                  <a:pt x="5685" y="192485"/>
                </a:lnTo>
                <a:lnTo>
                  <a:pt x="14690" y="214952"/>
                </a:lnTo>
                <a:lnTo>
                  <a:pt x="33587" y="233511"/>
                </a:lnTo>
                <a:lnTo>
                  <a:pt x="65557" y="241236"/>
                </a:lnTo>
                <a:lnTo>
                  <a:pt x="165684" y="241236"/>
                </a:lnTo>
                <a:lnTo>
                  <a:pt x="165684" y="199605"/>
                </a:lnTo>
                <a:lnTo>
                  <a:pt x="73609" y="199605"/>
                </a:lnTo>
                <a:lnTo>
                  <a:pt x="58890" y="196463"/>
                </a:lnTo>
                <a:lnTo>
                  <a:pt x="50096" y="188593"/>
                </a:lnTo>
                <a:lnTo>
                  <a:pt x="45839" y="178330"/>
                </a:lnTo>
                <a:lnTo>
                  <a:pt x="44729" y="168008"/>
                </a:lnTo>
                <a:lnTo>
                  <a:pt x="46690" y="152802"/>
                </a:lnTo>
                <a:lnTo>
                  <a:pt x="52616" y="142605"/>
                </a:lnTo>
                <a:lnTo>
                  <a:pt x="62570" y="136879"/>
                </a:lnTo>
                <a:lnTo>
                  <a:pt x="76619" y="135089"/>
                </a:lnTo>
                <a:lnTo>
                  <a:pt x="165684" y="135089"/>
                </a:lnTo>
                <a:lnTo>
                  <a:pt x="165684" y="94424"/>
                </a:lnTo>
                <a:lnTo>
                  <a:pt x="82334" y="94424"/>
                </a:lnTo>
                <a:lnTo>
                  <a:pt x="64406" y="91917"/>
                </a:lnTo>
                <a:lnTo>
                  <a:pt x="54759" y="83931"/>
                </a:lnTo>
                <a:lnTo>
                  <a:pt x="50840" y="69767"/>
                </a:lnTo>
                <a:lnTo>
                  <a:pt x="50101" y="48729"/>
                </a:lnTo>
                <a:lnTo>
                  <a:pt x="49791" y="32229"/>
                </a:lnTo>
                <a:lnTo>
                  <a:pt x="48910" y="19326"/>
                </a:lnTo>
                <a:lnTo>
                  <a:pt x="47529" y="8942"/>
                </a:lnTo>
                <a:lnTo>
                  <a:pt x="45719" y="0"/>
                </a:lnTo>
                <a:close/>
              </a:path>
              <a:path w="165735" h="241300">
                <a:moveTo>
                  <a:pt x="165684" y="135089"/>
                </a:moveTo>
                <a:lnTo>
                  <a:pt x="125006" y="135089"/>
                </a:lnTo>
                <a:lnTo>
                  <a:pt x="125006" y="199605"/>
                </a:lnTo>
                <a:lnTo>
                  <a:pt x="165684" y="199605"/>
                </a:lnTo>
                <a:lnTo>
                  <a:pt x="165684" y="135089"/>
                </a:lnTo>
                <a:close/>
              </a:path>
              <a:path w="165735" h="241300">
                <a:moveTo>
                  <a:pt x="165684" y="0"/>
                </a:moveTo>
                <a:lnTo>
                  <a:pt x="125006" y="0"/>
                </a:lnTo>
                <a:lnTo>
                  <a:pt x="125006" y="94424"/>
                </a:lnTo>
                <a:lnTo>
                  <a:pt x="165684" y="94424"/>
                </a:lnTo>
                <a:lnTo>
                  <a:pt x="16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8667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25" y="0"/>
                </a:moveTo>
                <a:lnTo>
                  <a:pt x="0" y="0"/>
                </a:lnTo>
                <a:lnTo>
                  <a:pt x="0" y="241236"/>
                </a:lnTo>
                <a:lnTo>
                  <a:pt x="38658" y="241236"/>
                </a:lnTo>
                <a:lnTo>
                  <a:pt x="38658" y="73253"/>
                </a:lnTo>
                <a:lnTo>
                  <a:pt x="75667" y="73253"/>
                </a:lnTo>
                <a:lnTo>
                  <a:pt x="41325" y="0"/>
                </a:lnTo>
                <a:close/>
              </a:path>
              <a:path w="161289" h="241300">
                <a:moveTo>
                  <a:pt x="75667" y="73253"/>
                </a:moveTo>
                <a:lnTo>
                  <a:pt x="38963" y="73253"/>
                </a:lnTo>
                <a:lnTo>
                  <a:pt x="117601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83" y="172046"/>
                </a:lnTo>
                <a:lnTo>
                  <a:pt x="75667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31" y="0"/>
                </a:lnTo>
                <a:lnTo>
                  <a:pt x="122631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83950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27" y="241236"/>
                </a:lnTo>
                <a:lnTo>
                  <a:pt x="133544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53" y="91401"/>
                </a:lnTo>
                <a:lnTo>
                  <a:pt x="173645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53" y="91401"/>
                </a:moveTo>
                <a:lnTo>
                  <a:pt x="119659" y="91401"/>
                </a:lnTo>
                <a:lnTo>
                  <a:pt x="94437" y="186816"/>
                </a:lnTo>
                <a:lnTo>
                  <a:pt x="133544" y="186816"/>
                </a:lnTo>
                <a:lnTo>
                  <a:pt x="161453" y="91401"/>
                </a:lnTo>
                <a:close/>
              </a:path>
              <a:path w="188595" h="241300">
                <a:moveTo>
                  <a:pt x="188188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45" y="49720"/>
                </a:lnTo>
                <a:lnTo>
                  <a:pt x="188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28393" y="1009255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89" h="43180">
                <a:moveTo>
                  <a:pt x="0" y="42633"/>
                </a:moveTo>
                <a:lnTo>
                  <a:pt x="160959" y="42633"/>
                </a:lnTo>
                <a:lnTo>
                  <a:pt x="160959" y="0"/>
                </a:lnTo>
                <a:lnTo>
                  <a:pt x="0" y="0"/>
                </a:lnTo>
                <a:lnTo>
                  <a:pt x="0" y="4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88210" y="810652"/>
            <a:ext cx="41910" cy="198755"/>
          </a:xfrm>
          <a:custGeom>
            <a:avLst/>
            <a:gdLst/>
            <a:ahLst/>
            <a:cxnLst/>
            <a:rect l="l" t="t" r="r" b="b"/>
            <a:pathLst>
              <a:path w="41910" h="198755">
                <a:moveTo>
                  <a:pt x="0" y="198602"/>
                </a:moveTo>
                <a:lnTo>
                  <a:pt x="41338" y="198602"/>
                </a:lnTo>
                <a:lnTo>
                  <a:pt x="4133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63585" y="810652"/>
            <a:ext cx="41910" cy="241300"/>
          </a:xfrm>
          <a:custGeom>
            <a:avLst/>
            <a:gdLst/>
            <a:ahLst/>
            <a:cxnLst/>
            <a:rect l="l" t="t" r="r" b="b"/>
            <a:pathLst>
              <a:path w="41910" h="241300">
                <a:moveTo>
                  <a:pt x="0" y="241236"/>
                </a:moveTo>
                <a:lnTo>
                  <a:pt x="41300" y="241236"/>
                </a:lnTo>
                <a:lnTo>
                  <a:pt x="41300" y="0"/>
                </a:lnTo>
                <a:lnTo>
                  <a:pt x="0" y="0"/>
                </a:lnTo>
                <a:lnTo>
                  <a:pt x="0" y="241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41139" y="804271"/>
            <a:ext cx="190500" cy="254635"/>
          </a:xfrm>
          <a:custGeom>
            <a:avLst/>
            <a:gdLst/>
            <a:ahLst/>
            <a:cxnLst/>
            <a:rect l="l" t="t" r="r" b="b"/>
            <a:pathLst>
              <a:path w="190500" h="254634">
                <a:moveTo>
                  <a:pt x="95084" y="0"/>
                </a:moveTo>
                <a:lnTo>
                  <a:pt x="69169" y="3920"/>
                </a:lnTo>
                <a:lnTo>
                  <a:pt x="37712" y="21037"/>
                </a:lnTo>
                <a:lnTo>
                  <a:pt x="11170" y="59385"/>
                </a:lnTo>
                <a:lnTo>
                  <a:pt x="0" y="127000"/>
                </a:lnTo>
                <a:lnTo>
                  <a:pt x="11170" y="194625"/>
                </a:lnTo>
                <a:lnTo>
                  <a:pt x="37712" y="232986"/>
                </a:lnTo>
                <a:lnTo>
                  <a:pt x="69169" y="250113"/>
                </a:lnTo>
                <a:lnTo>
                  <a:pt x="95084" y="254038"/>
                </a:lnTo>
                <a:lnTo>
                  <a:pt x="121006" y="250113"/>
                </a:lnTo>
                <a:lnTo>
                  <a:pt x="152476" y="232986"/>
                </a:lnTo>
                <a:lnTo>
                  <a:pt x="167460" y="211340"/>
                </a:lnTo>
                <a:lnTo>
                  <a:pt x="95084" y="211340"/>
                </a:lnTo>
                <a:lnTo>
                  <a:pt x="77326" y="207660"/>
                </a:lnTo>
                <a:lnTo>
                  <a:pt x="59877" y="194497"/>
                </a:lnTo>
                <a:lnTo>
                  <a:pt x="46585" y="168671"/>
                </a:lnTo>
                <a:lnTo>
                  <a:pt x="41300" y="127000"/>
                </a:lnTo>
                <a:lnTo>
                  <a:pt x="46585" y="85327"/>
                </a:lnTo>
                <a:lnTo>
                  <a:pt x="59877" y="59510"/>
                </a:lnTo>
                <a:lnTo>
                  <a:pt x="77326" y="46359"/>
                </a:lnTo>
                <a:lnTo>
                  <a:pt x="95084" y="42684"/>
                </a:lnTo>
                <a:lnTo>
                  <a:pt x="167466" y="42684"/>
                </a:lnTo>
                <a:lnTo>
                  <a:pt x="152476" y="21037"/>
                </a:lnTo>
                <a:lnTo>
                  <a:pt x="121006" y="3920"/>
                </a:lnTo>
                <a:lnTo>
                  <a:pt x="95084" y="0"/>
                </a:lnTo>
                <a:close/>
              </a:path>
              <a:path w="190500" h="254634">
                <a:moveTo>
                  <a:pt x="167466" y="42684"/>
                </a:moveTo>
                <a:lnTo>
                  <a:pt x="95084" y="42684"/>
                </a:lnTo>
                <a:lnTo>
                  <a:pt x="112854" y="46359"/>
                </a:lnTo>
                <a:lnTo>
                  <a:pt x="130301" y="59510"/>
                </a:lnTo>
                <a:lnTo>
                  <a:pt x="143587" y="85327"/>
                </a:lnTo>
                <a:lnTo>
                  <a:pt x="148869" y="127000"/>
                </a:lnTo>
                <a:lnTo>
                  <a:pt x="143587" y="168671"/>
                </a:lnTo>
                <a:lnTo>
                  <a:pt x="130301" y="194497"/>
                </a:lnTo>
                <a:lnTo>
                  <a:pt x="112854" y="207660"/>
                </a:lnTo>
                <a:lnTo>
                  <a:pt x="95084" y="211340"/>
                </a:lnTo>
                <a:lnTo>
                  <a:pt x="167460" y="211340"/>
                </a:lnTo>
                <a:lnTo>
                  <a:pt x="179031" y="194625"/>
                </a:lnTo>
                <a:lnTo>
                  <a:pt x="190207" y="127000"/>
                </a:lnTo>
                <a:lnTo>
                  <a:pt x="179031" y="59385"/>
                </a:lnTo>
                <a:lnTo>
                  <a:pt x="167466" y="4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46603" y="810653"/>
            <a:ext cx="161290" cy="241300"/>
          </a:xfrm>
          <a:custGeom>
            <a:avLst/>
            <a:gdLst/>
            <a:ahLst/>
            <a:cxnLst/>
            <a:rect l="l" t="t" r="r" b="b"/>
            <a:pathLst>
              <a:path w="161289" h="241300">
                <a:moveTo>
                  <a:pt x="41338" y="0"/>
                </a:moveTo>
                <a:lnTo>
                  <a:pt x="0" y="0"/>
                </a:lnTo>
                <a:lnTo>
                  <a:pt x="0" y="241236"/>
                </a:lnTo>
                <a:lnTo>
                  <a:pt x="38633" y="241236"/>
                </a:lnTo>
                <a:lnTo>
                  <a:pt x="38633" y="73253"/>
                </a:lnTo>
                <a:lnTo>
                  <a:pt x="75664" y="73253"/>
                </a:lnTo>
                <a:lnTo>
                  <a:pt x="41338" y="0"/>
                </a:lnTo>
                <a:close/>
              </a:path>
              <a:path w="161289" h="241300">
                <a:moveTo>
                  <a:pt x="75664" y="73253"/>
                </a:moveTo>
                <a:lnTo>
                  <a:pt x="38976" y="73253"/>
                </a:lnTo>
                <a:lnTo>
                  <a:pt x="117576" y="241236"/>
                </a:lnTo>
                <a:lnTo>
                  <a:pt x="160959" y="241236"/>
                </a:lnTo>
                <a:lnTo>
                  <a:pt x="160959" y="172046"/>
                </a:lnTo>
                <a:lnTo>
                  <a:pt x="121958" y="172046"/>
                </a:lnTo>
                <a:lnTo>
                  <a:pt x="75664" y="73253"/>
                </a:lnTo>
                <a:close/>
              </a:path>
              <a:path w="161289" h="241300">
                <a:moveTo>
                  <a:pt x="160959" y="0"/>
                </a:moveTo>
                <a:lnTo>
                  <a:pt x="122643" y="0"/>
                </a:lnTo>
                <a:lnTo>
                  <a:pt x="122643" y="172046"/>
                </a:lnTo>
                <a:lnTo>
                  <a:pt x="160959" y="172046"/>
                </a:lnTo>
                <a:lnTo>
                  <a:pt x="1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31889" y="810648"/>
            <a:ext cx="188595" cy="241300"/>
          </a:xfrm>
          <a:custGeom>
            <a:avLst/>
            <a:gdLst/>
            <a:ahLst/>
            <a:cxnLst/>
            <a:rect l="l" t="t" r="r" b="b"/>
            <a:pathLst>
              <a:path w="188595" h="241300">
                <a:moveTo>
                  <a:pt x="45021" y="0"/>
                </a:moveTo>
                <a:lnTo>
                  <a:pt x="0" y="0"/>
                </a:lnTo>
                <a:lnTo>
                  <a:pt x="69900" y="241236"/>
                </a:lnTo>
                <a:lnTo>
                  <a:pt x="117601" y="241236"/>
                </a:lnTo>
                <a:lnTo>
                  <a:pt x="133519" y="186816"/>
                </a:lnTo>
                <a:lnTo>
                  <a:pt x="93751" y="186816"/>
                </a:lnTo>
                <a:lnTo>
                  <a:pt x="69214" y="91401"/>
                </a:lnTo>
                <a:lnTo>
                  <a:pt x="161428" y="91401"/>
                </a:lnTo>
                <a:lnTo>
                  <a:pt x="173620" y="49720"/>
                </a:lnTo>
                <a:lnTo>
                  <a:pt x="57784" y="49720"/>
                </a:lnTo>
                <a:lnTo>
                  <a:pt x="45021" y="0"/>
                </a:lnTo>
                <a:close/>
              </a:path>
              <a:path w="188595" h="241300">
                <a:moveTo>
                  <a:pt x="161428" y="91401"/>
                </a:moveTo>
                <a:lnTo>
                  <a:pt x="119621" y="91401"/>
                </a:lnTo>
                <a:lnTo>
                  <a:pt x="94437" y="186816"/>
                </a:lnTo>
                <a:lnTo>
                  <a:pt x="133519" y="186816"/>
                </a:lnTo>
                <a:lnTo>
                  <a:pt x="161428" y="91401"/>
                </a:lnTo>
                <a:close/>
              </a:path>
              <a:path w="188595" h="241300">
                <a:moveTo>
                  <a:pt x="188163" y="0"/>
                </a:moveTo>
                <a:lnTo>
                  <a:pt x="144500" y="0"/>
                </a:lnTo>
                <a:lnTo>
                  <a:pt x="130708" y="49720"/>
                </a:lnTo>
                <a:lnTo>
                  <a:pt x="173620" y="49720"/>
                </a:lnTo>
                <a:lnTo>
                  <a:pt x="188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61977" y="854346"/>
            <a:ext cx="41910" cy="198120"/>
          </a:xfrm>
          <a:custGeom>
            <a:avLst/>
            <a:gdLst/>
            <a:ahLst/>
            <a:cxnLst/>
            <a:rect l="l" t="t" r="r" b="b"/>
            <a:pathLst>
              <a:path w="41910" h="198119">
                <a:moveTo>
                  <a:pt x="0" y="198120"/>
                </a:moveTo>
                <a:lnTo>
                  <a:pt x="41363" y="198120"/>
                </a:lnTo>
                <a:lnTo>
                  <a:pt x="41363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63565" y="811166"/>
            <a:ext cx="140335" cy="43180"/>
          </a:xfrm>
          <a:custGeom>
            <a:avLst/>
            <a:gdLst/>
            <a:ahLst/>
            <a:cxnLst/>
            <a:rect l="l" t="t" r="r" b="b"/>
            <a:pathLst>
              <a:path w="140335" h="43180">
                <a:moveTo>
                  <a:pt x="0" y="43180"/>
                </a:moveTo>
                <a:lnTo>
                  <a:pt x="139776" y="43180"/>
                </a:lnTo>
                <a:lnTo>
                  <a:pt x="139776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88320" y="814692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88320" y="895309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90">
                <a:moveTo>
                  <a:pt x="241236" y="0"/>
                </a:moveTo>
                <a:lnTo>
                  <a:pt x="0" y="0"/>
                </a:lnTo>
                <a:lnTo>
                  <a:pt x="0" y="38303"/>
                </a:lnTo>
                <a:lnTo>
                  <a:pt x="172046" y="38303"/>
                </a:lnTo>
                <a:lnTo>
                  <a:pt x="172046" y="38988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86921" y="11822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88319" y="1140353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09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86921" y="1080663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90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88315" y="1309038"/>
            <a:ext cx="43180" cy="110489"/>
          </a:xfrm>
          <a:custGeom>
            <a:avLst/>
            <a:gdLst/>
            <a:ahLst/>
            <a:cxnLst/>
            <a:rect l="l" t="t" r="r" b="b"/>
            <a:pathLst>
              <a:path w="43179" h="110490">
                <a:moveTo>
                  <a:pt x="0" y="110489"/>
                </a:moveTo>
                <a:lnTo>
                  <a:pt x="42710" y="110489"/>
                </a:lnTo>
                <a:lnTo>
                  <a:pt x="42710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88315" y="1268398"/>
            <a:ext cx="241300" cy="40640"/>
          </a:xfrm>
          <a:custGeom>
            <a:avLst/>
            <a:gdLst/>
            <a:ahLst/>
            <a:cxnLst/>
            <a:rect l="l" t="t" r="r" b="b"/>
            <a:pathLst>
              <a:path w="241300" h="40640">
                <a:moveTo>
                  <a:pt x="0" y="40640"/>
                </a:moveTo>
                <a:lnTo>
                  <a:pt x="241236" y="40640"/>
                </a:lnTo>
                <a:lnTo>
                  <a:pt x="241236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86918" y="1309622"/>
            <a:ext cx="43180" cy="105410"/>
          </a:xfrm>
          <a:custGeom>
            <a:avLst/>
            <a:gdLst/>
            <a:ahLst/>
            <a:cxnLst/>
            <a:rect l="l" t="t" r="r" b="b"/>
            <a:pathLst>
              <a:path w="43179" h="105409">
                <a:moveTo>
                  <a:pt x="0" y="104825"/>
                </a:moveTo>
                <a:lnTo>
                  <a:pt x="42633" y="104825"/>
                </a:lnTo>
                <a:lnTo>
                  <a:pt x="42633" y="0"/>
                </a:lnTo>
                <a:lnTo>
                  <a:pt x="0" y="0"/>
                </a:lnTo>
                <a:lnTo>
                  <a:pt x="0" y="10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93471" y="1309622"/>
            <a:ext cx="43180" cy="96520"/>
          </a:xfrm>
          <a:custGeom>
            <a:avLst/>
            <a:gdLst/>
            <a:ahLst/>
            <a:cxnLst/>
            <a:rect l="l" t="t" r="r" b="b"/>
            <a:pathLst>
              <a:path w="43179" h="96519">
                <a:moveTo>
                  <a:pt x="0" y="96418"/>
                </a:moveTo>
                <a:lnTo>
                  <a:pt x="42697" y="96418"/>
                </a:lnTo>
                <a:lnTo>
                  <a:pt x="42697" y="0"/>
                </a:lnTo>
                <a:lnTo>
                  <a:pt x="0" y="0"/>
                </a:lnTo>
                <a:lnTo>
                  <a:pt x="0" y="96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88319" y="1455098"/>
            <a:ext cx="241300" cy="165735"/>
          </a:xfrm>
          <a:custGeom>
            <a:avLst/>
            <a:gdLst/>
            <a:ahLst/>
            <a:cxnLst/>
            <a:rect l="l" t="t" r="r" b="b"/>
            <a:pathLst>
              <a:path w="241300" h="165734">
                <a:moveTo>
                  <a:pt x="135089" y="40652"/>
                </a:moveTo>
                <a:lnTo>
                  <a:pt x="94437" y="40652"/>
                </a:lnTo>
                <a:lnTo>
                  <a:pt x="94437" y="83337"/>
                </a:lnTo>
                <a:lnTo>
                  <a:pt x="91928" y="101273"/>
                </a:lnTo>
                <a:lnTo>
                  <a:pt x="83937" y="110929"/>
                </a:lnTo>
                <a:lnTo>
                  <a:pt x="69769" y="114853"/>
                </a:lnTo>
                <a:lnTo>
                  <a:pt x="48729" y="115595"/>
                </a:lnTo>
                <a:lnTo>
                  <a:pt x="32230" y="115900"/>
                </a:lnTo>
                <a:lnTo>
                  <a:pt x="19330" y="116773"/>
                </a:lnTo>
                <a:lnTo>
                  <a:pt x="8948" y="118145"/>
                </a:lnTo>
                <a:lnTo>
                  <a:pt x="0" y="119951"/>
                </a:lnTo>
                <a:lnTo>
                  <a:pt x="0" y="165646"/>
                </a:lnTo>
                <a:lnTo>
                  <a:pt x="6400" y="165646"/>
                </a:lnTo>
                <a:lnTo>
                  <a:pt x="10634" y="160594"/>
                </a:lnTo>
                <a:lnTo>
                  <a:pt x="18692" y="158000"/>
                </a:lnTo>
                <a:lnTo>
                  <a:pt x="32616" y="157045"/>
                </a:lnTo>
                <a:lnTo>
                  <a:pt x="54444" y="156908"/>
                </a:lnTo>
                <a:lnTo>
                  <a:pt x="81764" y="155288"/>
                </a:lnTo>
                <a:lnTo>
                  <a:pt x="98625" y="150488"/>
                </a:lnTo>
                <a:lnTo>
                  <a:pt x="108680" y="142603"/>
                </a:lnTo>
                <a:lnTo>
                  <a:pt x="115582" y="131724"/>
                </a:lnTo>
                <a:lnTo>
                  <a:pt x="233601" y="131724"/>
                </a:lnTo>
                <a:lnTo>
                  <a:pt x="236200" y="120967"/>
                </a:lnTo>
                <a:lnTo>
                  <a:pt x="168008" y="120967"/>
                </a:lnTo>
                <a:lnTo>
                  <a:pt x="152802" y="119002"/>
                </a:lnTo>
                <a:lnTo>
                  <a:pt x="142605" y="113068"/>
                </a:lnTo>
                <a:lnTo>
                  <a:pt x="136879" y="103104"/>
                </a:lnTo>
                <a:lnTo>
                  <a:pt x="135089" y="89052"/>
                </a:lnTo>
                <a:lnTo>
                  <a:pt x="135089" y="40652"/>
                </a:lnTo>
                <a:close/>
              </a:path>
              <a:path w="241300" h="165734">
                <a:moveTo>
                  <a:pt x="233601" y="131724"/>
                </a:moveTo>
                <a:lnTo>
                  <a:pt x="115582" y="131724"/>
                </a:lnTo>
                <a:lnTo>
                  <a:pt x="124234" y="144714"/>
                </a:lnTo>
                <a:lnTo>
                  <a:pt x="137385" y="154309"/>
                </a:lnTo>
                <a:lnTo>
                  <a:pt x="153998" y="160254"/>
                </a:lnTo>
                <a:lnTo>
                  <a:pt x="173037" y="162293"/>
                </a:lnTo>
                <a:lnTo>
                  <a:pt x="192485" y="159998"/>
                </a:lnTo>
                <a:lnTo>
                  <a:pt x="214952" y="150993"/>
                </a:lnTo>
                <a:lnTo>
                  <a:pt x="233511" y="132096"/>
                </a:lnTo>
                <a:lnTo>
                  <a:pt x="233601" y="131724"/>
                </a:lnTo>
                <a:close/>
              </a:path>
              <a:path w="241300" h="165734">
                <a:moveTo>
                  <a:pt x="241236" y="0"/>
                </a:moveTo>
                <a:lnTo>
                  <a:pt x="0" y="0"/>
                </a:lnTo>
                <a:lnTo>
                  <a:pt x="0" y="40652"/>
                </a:lnTo>
                <a:lnTo>
                  <a:pt x="199631" y="40652"/>
                </a:lnTo>
                <a:lnTo>
                  <a:pt x="199631" y="92062"/>
                </a:lnTo>
                <a:lnTo>
                  <a:pt x="196485" y="106790"/>
                </a:lnTo>
                <a:lnTo>
                  <a:pt x="188598" y="115595"/>
                </a:lnTo>
                <a:lnTo>
                  <a:pt x="178333" y="119855"/>
                </a:lnTo>
                <a:lnTo>
                  <a:pt x="168008" y="120967"/>
                </a:lnTo>
                <a:lnTo>
                  <a:pt x="236200" y="120967"/>
                </a:lnTo>
                <a:lnTo>
                  <a:pt x="241236" y="100126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088320" y="1654675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328"/>
                </a:lnTo>
                <a:lnTo>
                  <a:pt x="172046" y="38328"/>
                </a:lnTo>
                <a:lnTo>
                  <a:pt x="172046" y="38976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13"/>
                </a:lnTo>
                <a:lnTo>
                  <a:pt x="73253" y="122313"/>
                </a:lnTo>
                <a:lnTo>
                  <a:pt x="73253" y="121983"/>
                </a:lnTo>
                <a:lnTo>
                  <a:pt x="241236" y="43357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88317" y="1842160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700"/>
                </a:lnTo>
                <a:lnTo>
                  <a:pt x="49720" y="57480"/>
                </a:lnTo>
                <a:lnTo>
                  <a:pt x="49720" y="130403"/>
                </a:lnTo>
                <a:lnTo>
                  <a:pt x="0" y="143167"/>
                </a:lnTo>
                <a:lnTo>
                  <a:pt x="0" y="188201"/>
                </a:lnTo>
                <a:lnTo>
                  <a:pt x="238870" y="118973"/>
                </a:lnTo>
                <a:lnTo>
                  <a:pt x="91389" y="118973"/>
                </a:lnTo>
                <a:lnTo>
                  <a:pt x="91389" y="68567"/>
                </a:lnTo>
                <a:lnTo>
                  <a:pt x="234335" y="68567"/>
                </a:lnTo>
                <a:lnTo>
                  <a:pt x="0" y="0"/>
                </a:lnTo>
                <a:close/>
              </a:path>
              <a:path w="241300" h="188594">
                <a:moveTo>
                  <a:pt x="234335" y="68567"/>
                </a:moveTo>
                <a:lnTo>
                  <a:pt x="91389" y="68567"/>
                </a:lnTo>
                <a:lnTo>
                  <a:pt x="186829" y="93776"/>
                </a:lnTo>
                <a:lnTo>
                  <a:pt x="186829" y="94437"/>
                </a:lnTo>
                <a:lnTo>
                  <a:pt x="91389" y="118973"/>
                </a:lnTo>
                <a:lnTo>
                  <a:pt x="238870" y="118973"/>
                </a:lnTo>
                <a:lnTo>
                  <a:pt x="241236" y="118287"/>
                </a:lnTo>
                <a:lnTo>
                  <a:pt x="241236" y="70586"/>
                </a:lnTo>
                <a:lnTo>
                  <a:pt x="234335" y="6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86921" y="21260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88319" y="2084158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36" y="41909"/>
                </a:lnTo>
                <a:lnTo>
                  <a:pt x="24123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86921" y="202446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79" h="59689">
                <a:moveTo>
                  <a:pt x="0" y="59689"/>
                </a:moveTo>
                <a:lnTo>
                  <a:pt x="42633" y="59689"/>
                </a:lnTo>
                <a:lnTo>
                  <a:pt x="42633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088319" y="2209424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300"/>
                </a:moveTo>
                <a:lnTo>
                  <a:pt x="241236" y="41300"/>
                </a:lnTo>
                <a:lnTo>
                  <a:pt x="241236" y="0"/>
                </a:lnTo>
                <a:lnTo>
                  <a:pt x="0" y="0"/>
                </a:lnTo>
                <a:lnTo>
                  <a:pt x="0" y="4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81951" y="2282960"/>
            <a:ext cx="254635" cy="190500"/>
          </a:xfrm>
          <a:custGeom>
            <a:avLst/>
            <a:gdLst/>
            <a:ahLst/>
            <a:cxnLst/>
            <a:rect l="l" t="t" r="r" b="b"/>
            <a:pathLst>
              <a:path w="254635" h="190500">
                <a:moveTo>
                  <a:pt x="126987" y="0"/>
                </a:moveTo>
                <a:lnTo>
                  <a:pt x="59375" y="11176"/>
                </a:lnTo>
                <a:lnTo>
                  <a:pt x="21031" y="37731"/>
                </a:lnTo>
                <a:lnTo>
                  <a:pt x="3918" y="69201"/>
                </a:lnTo>
                <a:lnTo>
                  <a:pt x="0" y="95123"/>
                </a:lnTo>
                <a:lnTo>
                  <a:pt x="3918" y="121038"/>
                </a:lnTo>
                <a:lnTo>
                  <a:pt x="21031" y="152495"/>
                </a:lnTo>
                <a:lnTo>
                  <a:pt x="59375" y="179037"/>
                </a:lnTo>
                <a:lnTo>
                  <a:pt x="126987" y="190207"/>
                </a:lnTo>
                <a:lnTo>
                  <a:pt x="194619" y="179037"/>
                </a:lnTo>
                <a:lnTo>
                  <a:pt x="232984" y="152495"/>
                </a:lnTo>
                <a:lnTo>
                  <a:pt x="234952" y="148882"/>
                </a:lnTo>
                <a:lnTo>
                  <a:pt x="126987" y="148882"/>
                </a:lnTo>
                <a:lnTo>
                  <a:pt x="85314" y="143600"/>
                </a:lnTo>
                <a:lnTo>
                  <a:pt x="59497" y="130317"/>
                </a:lnTo>
                <a:lnTo>
                  <a:pt x="46346" y="112877"/>
                </a:lnTo>
                <a:lnTo>
                  <a:pt x="42672" y="95123"/>
                </a:lnTo>
                <a:lnTo>
                  <a:pt x="46346" y="77348"/>
                </a:lnTo>
                <a:lnTo>
                  <a:pt x="59497" y="59901"/>
                </a:lnTo>
                <a:lnTo>
                  <a:pt x="85314" y="46618"/>
                </a:lnTo>
                <a:lnTo>
                  <a:pt x="126987" y="41338"/>
                </a:lnTo>
                <a:lnTo>
                  <a:pt x="234947" y="41338"/>
                </a:lnTo>
                <a:lnTo>
                  <a:pt x="232984" y="37731"/>
                </a:lnTo>
                <a:lnTo>
                  <a:pt x="194619" y="11176"/>
                </a:lnTo>
                <a:lnTo>
                  <a:pt x="126987" y="0"/>
                </a:lnTo>
                <a:close/>
              </a:path>
              <a:path w="254635" h="190500">
                <a:moveTo>
                  <a:pt x="234947" y="41338"/>
                </a:moveTo>
                <a:lnTo>
                  <a:pt x="126987" y="41338"/>
                </a:lnTo>
                <a:lnTo>
                  <a:pt x="168663" y="46618"/>
                </a:lnTo>
                <a:lnTo>
                  <a:pt x="194489" y="59901"/>
                </a:lnTo>
                <a:lnTo>
                  <a:pt x="207649" y="77348"/>
                </a:lnTo>
                <a:lnTo>
                  <a:pt x="211328" y="95123"/>
                </a:lnTo>
                <a:lnTo>
                  <a:pt x="207649" y="112877"/>
                </a:lnTo>
                <a:lnTo>
                  <a:pt x="194489" y="130317"/>
                </a:lnTo>
                <a:lnTo>
                  <a:pt x="168663" y="143600"/>
                </a:lnTo>
                <a:lnTo>
                  <a:pt x="126987" y="148882"/>
                </a:lnTo>
                <a:lnTo>
                  <a:pt x="234952" y="148882"/>
                </a:lnTo>
                <a:lnTo>
                  <a:pt x="250113" y="121038"/>
                </a:lnTo>
                <a:lnTo>
                  <a:pt x="254038" y="95123"/>
                </a:lnTo>
                <a:lnTo>
                  <a:pt x="250113" y="69201"/>
                </a:lnTo>
                <a:lnTo>
                  <a:pt x="234947" y="41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088320" y="2506747"/>
            <a:ext cx="241300" cy="161290"/>
          </a:xfrm>
          <a:custGeom>
            <a:avLst/>
            <a:gdLst/>
            <a:ahLst/>
            <a:cxnLst/>
            <a:rect l="l" t="t" r="r" b="b"/>
            <a:pathLst>
              <a:path w="241300" h="161289">
                <a:moveTo>
                  <a:pt x="241236" y="0"/>
                </a:moveTo>
                <a:lnTo>
                  <a:pt x="0" y="0"/>
                </a:lnTo>
                <a:lnTo>
                  <a:pt x="0" y="38290"/>
                </a:lnTo>
                <a:lnTo>
                  <a:pt x="172046" y="38290"/>
                </a:lnTo>
                <a:lnTo>
                  <a:pt x="172046" y="39001"/>
                </a:lnTo>
                <a:lnTo>
                  <a:pt x="0" y="119621"/>
                </a:lnTo>
                <a:lnTo>
                  <a:pt x="0" y="160959"/>
                </a:lnTo>
                <a:lnTo>
                  <a:pt x="241236" y="160959"/>
                </a:lnTo>
                <a:lnTo>
                  <a:pt x="241236" y="122326"/>
                </a:lnTo>
                <a:lnTo>
                  <a:pt x="73253" y="122326"/>
                </a:lnTo>
                <a:lnTo>
                  <a:pt x="73253" y="121983"/>
                </a:lnTo>
                <a:lnTo>
                  <a:pt x="241236" y="43383"/>
                </a:lnTo>
                <a:lnTo>
                  <a:pt x="24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88317" y="2694254"/>
            <a:ext cx="241300" cy="188595"/>
          </a:xfrm>
          <a:custGeom>
            <a:avLst/>
            <a:gdLst/>
            <a:ahLst/>
            <a:cxnLst/>
            <a:rect l="l" t="t" r="r" b="b"/>
            <a:pathLst>
              <a:path w="241300" h="188594">
                <a:moveTo>
                  <a:pt x="0" y="0"/>
                </a:moveTo>
                <a:lnTo>
                  <a:pt x="0" y="43662"/>
                </a:lnTo>
                <a:lnTo>
                  <a:pt x="49720" y="57454"/>
                </a:lnTo>
                <a:lnTo>
                  <a:pt x="49720" y="130378"/>
                </a:lnTo>
                <a:lnTo>
                  <a:pt x="0" y="143141"/>
                </a:lnTo>
                <a:lnTo>
                  <a:pt x="0" y="188163"/>
                </a:lnTo>
                <a:lnTo>
                  <a:pt x="238869" y="118948"/>
                </a:lnTo>
                <a:lnTo>
                  <a:pt x="91389" y="118948"/>
                </a:lnTo>
                <a:lnTo>
                  <a:pt x="91389" y="68541"/>
                </a:lnTo>
                <a:lnTo>
                  <a:pt x="234332" y="68541"/>
                </a:lnTo>
                <a:lnTo>
                  <a:pt x="0" y="0"/>
                </a:lnTo>
                <a:close/>
              </a:path>
              <a:path w="241300" h="188594">
                <a:moveTo>
                  <a:pt x="234332" y="68541"/>
                </a:moveTo>
                <a:lnTo>
                  <a:pt x="91389" y="68541"/>
                </a:lnTo>
                <a:lnTo>
                  <a:pt x="186829" y="93726"/>
                </a:lnTo>
                <a:lnTo>
                  <a:pt x="186829" y="94411"/>
                </a:lnTo>
                <a:lnTo>
                  <a:pt x="91389" y="118948"/>
                </a:lnTo>
                <a:lnTo>
                  <a:pt x="238869" y="118948"/>
                </a:lnTo>
                <a:lnTo>
                  <a:pt x="241236" y="118262"/>
                </a:lnTo>
                <a:lnTo>
                  <a:pt x="241236" y="70561"/>
                </a:lnTo>
                <a:lnTo>
                  <a:pt x="234332" y="6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088314" y="2952329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4" h="97789">
                <a:moveTo>
                  <a:pt x="0" y="97789"/>
                </a:moveTo>
                <a:lnTo>
                  <a:pt x="43700" y="97789"/>
                </a:lnTo>
                <a:lnTo>
                  <a:pt x="4370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88314" y="2910419"/>
            <a:ext cx="241300" cy="41910"/>
          </a:xfrm>
          <a:custGeom>
            <a:avLst/>
            <a:gdLst/>
            <a:ahLst/>
            <a:cxnLst/>
            <a:rect l="l" t="t" r="r" b="b"/>
            <a:pathLst>
              <a:path w="241300" h="41910">
                <a:moveTo>
                  <a:pt x="0" y="41909"/>
                </a:moveTo>
                <a:lnTo>
                  <a:pt x="241249" y="41909"/>
                </a:lnTo>
                <a:lnTo>
                  <a:pt x="241249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20003" y="1268806"/>
            <a:ext cx="191135" cy="1612265"/>
          </a:xfrm>
          <a:custGeom>
            <a:avLst/>
            <a:gdLst/>
            <a:ahLst/>
            <a:cxnLst/>
            <a:rect l="l" t="t" r="r" b="b"/>
            <a:pathLst>
              <a:path w="191135" h="1612264">
                <a:moveTo>
                  <a:pt x="190614" y="1612214"/>
                </a:moveTo>
                <a:lnTo>
                  <a:pt x="0" y="1612214"/>
                </a:lnTo>
                <a:lnTo>
                  <a:pt x="0" y="0"/>
                </a:lnTo>
                <a:lnTo>
                  <a:pt x="190614" y="0"/>
                </a:lnTo>
                <a:lnTo>
                  <a:pt x="190614" y="1612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26222" y="1265612"/>
            <a:ext cx="520065" cy="1615440"/>
          </a:xfrm>
          <a:custGeom>
            <a:avLst/>
            <a:gdLst/>
            <a:ahLst/>
            <a:cxnLst/>
            <a:rect l="l" t="t" r="r" b="b"/>
            <a:pathLst>
              <a:path w="520064" h="1615439">
                <a:moveTo>
                  <a:pt x="168655" y="0"/>
                </a:moveTo>
                <a:lnTo>
                  <a:pt x="0" y="0"/>
                </a:lnTo>
                <a:lnTo>
                  <a:pt x="0" y="1615414"/>
                </a:lnTo>
                <a:lnTo>
                  <a:pt x="180924" y="1615414"/>
                </a:lnTo>
                <a:lnTo>
                  <a:pt x="180924" y="1004862"/>
                </a:lnTo>
                <a:lnTo>
                  <a:pt x="217620" y="1001062"/>
                </a:lnTo>
                <a:lnTo>
                  <a:pt x="289120" y="972352"/>
                </a:lnTo>
                <a:lnTo>
                  <a:pt x="323218" y="948569"/>
                </a:lnTo>
                <a:lnTo>
                  <a:pt x="355744" y="919250"/>
                </a:lnTo>
                <a:lnTo>
                  <a:pt x="386345" y="884961"/>
                </a:lnTo>
                <a:lnTo>
                  <a:pt x="414669" y="846262"/>
                </a:lnTo>
                <a:lnTo>
                  <a:pt x="432201" y="817232"/>
                </a:lnTo>
                <a:lnTo>
                  <a:pt x="189928" y="817232"/>
                </a:lnTo>
                <a:lnTo>
                  <a:pt x="189928" y="193878"/>
                </a:lnTo>
                <a:lnTo>
                  <a:pt x="434604" y="193878"/>
                </a:lnTo>
                <a:lnTo>
                  <a:pt x="432057" y="189270"/>
                </a:lnTo>
                <a:lnTo>
                  <a:pt x="404396" y="148259"/>
                </a:lnTo>
                <a:lnTo>
                  <a:pt x="374273" y="111386"/>
                </a:lnTo>
                <a:lnTo>
                  <a:pt x="342166" y="79060"/>
                </a:lnTo>
                <a:lnTo>
                  <a:pt x="308555" y="51692"/>
                </a:lnTo>
                <a:lnTo>
                  <a:pt x="273920" y="29692"/>
                </a:lnTo>
                <a:lnTo>
                  <a:pt x="238739" y="13470"/>
                </a:lnTo>
                <a:lnTo>
                  <a:pt x="203491" y="3435"/>
                </a:lnTo>
                <a:lnTo>
                  <a:pt x="168655" y="0"/>
                </a:lnTo>
                <a:close/>
              </a:path>
              <a:path w="520064" h="1615439">
                <a:moveTo>
                  <a:pt x="434604" y="193878"/>
                </a:moveTo>
                <a:lnTo>
                  <a:pt x="189928" y="193878"/>
                </a:lnTo>
                <a:lnTo>
                  <a:pt x="279591" y="216445"/>
                </a:lnTo>
                <a:lnTo>
                  <a:pt x="325634" y="254785"/>
                </a:lnTo>
                <a:lnTo>
                  <a:pt x="342597" y="336633"/>
                </a:lnTo>
                <a:lnTo>
                  <a:pt x="345020" y="489724"/>
                </a:lnTo>
                <a:lnTo>
                  <a:pt x="320787" y="652233"/>
                </a:lnTo>
                <a:lnTo>
                  <a:pt x="267474" y="752443"/>
                </a:lnTo>
                <a:lnTo>
                  <a:pt x="214161" y="803171"/>
                </a:lnTo>
                <a:lnTo>
                  <a:pt x="189928" y="817232"/>
                </a:lnTo>
                <a:lnTo>
                  <a:pt x="432201" y="817232"/>
                </a:lnTo>
                <a:lnTo>
                  <a:pt x="463069" y="757894"/>
                </a:lnTo>
                <a:lnTo>
                  <a:pt x="482440" y="709350"/>
                </a:lnTo>
                <a:lnTo>
                  <a:pt x="498121" y="658650"/>
                </a:lnTo>
                <a:lnTo>
                  <a:pt x="509759" y="606358"/>
                </a:lnTo>
                <a:lnTo>
                  <a:pt x="517001" y="553037"/>
                </a:lnTo>
                <a:lnTo>
                  <a:pt x="519493" y="499249"/>
                </a:lnTo>
                <a:lnTo>
                  <a:pt x="516665" y="442028"/>
                </a:lnTo>
                <a:lnTo>
                  <a:pt x="508500" y="386483"/>
                </a:lnTo>
                <a:lnTo>
                  <a:pt x="495478" y="333024"/>
                </a:lnTo>
                <a:lnTo>
                  <a:pt x="478078" y="282063"/>
                </a:lnTo>
                <a:lnTo>
                  <a:pt x="456778" y="234008"/>
                </a:lnTo>
                <a:lnTo>
                  <a:pt x="434604" y="193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18160" y="1239775"/>
            <a:ext cx="501015" cy="1670685"/>
          </a:xfrm>
          <a:custGeom>
            <a:avLst/>
            <a:gdLst/>
            <a:ahLst/>
            <a:cxnLst/>
            <a:rect l="l" t="t" r="r" b="b"/>
            <a:pathLst>
              <a:path w="501014" h="1670685">
                <a:moveTo>
                  <a:pt x="319836" y="0"/>
                </a:moveTo>
                <a:lnTo>
                  <a:pt x="269862" y="32259"/>
                </a:lnTo>
                <a:lnTo>
                  <a:pt x="159918" y="124796"/>
                </a:lnTo>
                <a:lnTo>
                  <a:pt x="49974" y="271244"/>
                </a:lnTo>
                <a:lnTo>
                  <a:pt x="0" y="465239"/>
                </a:lnTo>
                <a:lnTo>
                  <a:pt x="2736" y="518129"/>
                </a:lnTo>
                <a:lnTo>
                  <a:pt x="10525" y="566247"/>
                </a:lnTo>
                <a:lnTo>
                  <a:pt x="22734" y="610144"/>
                </a:lnTo>
                <a:lnTo>
                  <a:pt x="38733" y="650372"/>
                </a:lnTo>
                <a:lnTo>
                  <a:pt x="57889" y="687482"/>
                </a:lnTo>
                <a:lnTo>
                  <a:pt x="79572" y="722027"/>
                </a:lnTo>
                <a:lnTo>
                  <a:pt x="103148" y="754557"/>
                </a:lnTo>
                <a:lnTo>
                  <a:pt x="127988" y="785625"/>
                </a:lnTo>
                <a:lnTo>
                  <a:pt x="153460" y="815782"/>
                </a:lnTo>
                <a:lnTo>
                  <a:pt x="178931" y="845581"/>
                </a:lnTo>
                <a:lnTo>
                  <a:pt x="203771" y="875571"/>
                </a:lnTo>
                <a:lnTo>
                  <a:pt x="227348" y="906307"/>
                </a:lnTo>
                <a:lnTo>
                  <a:pt x="249031" y="938338"/>
                </a:lnTo>
                <a:lnTo>
                  <a:pt x="268187" y="972217"/>
                </a:lnTo>
                <a:lnTo>
                  <a:pt x="284186" y="1008496"/>
                </a:lnTo>
                <a:lnTo>
                  <a:pt x="296395" y="1047726"/>
                </a:lnTo>
                <a:lnTo>
                  <a:pt x="304184" y="1090459"/>
                </a:lnTo>
                <a:lnTo>
                  <a:pt x="306920" y="1137246"/>
                </a:lnTo>
                <a:lnTo>
                  <a:pt x="302478" y="1280859"/>
                </a:lnTo>
                <a:lnTo>
                  <a:pt x="271381" y="1365411"/>
                </a:lnTo>
                <a:lnTo>
                  <a:pt x="186975" y="1423918"/>
                </a:lnTo>
                <a:lnTo>
                  <a:pt x="22606" y="1489392"/>
                </a:lnTo>
                <a:lnTo>
                  <a:pt x="103378" y="1670316"/>
                </a:lnTo>
                <a:lnTo>
                  <a:pt x="165469" y="1640787"/>
                </a:lnTo>
                <a:lnTo>
                  <a:pt x="302069" y="1545531"/>
                </a:lnTo>
                <a:lnTo>
                  <a:pt x="438669" y="1374549"/>
                </a:lnTo>
                <a:lnTo>
                  <a:pt x="500761" y="1117841"/>
                </a:lnTo>
                <a:lnTo>
                  <a:pt x="498582" y="1060511"/>
                </a:lnTo>
                <a:lnTo>
                  <a:pt x="492348" y="1009277"/>
                </a:lnTo>
                <a:lnTo>
                  <a:pt x="482508" y="963549"/>
                </a:lnTo>
                <a:lnTo>
                  <a:pt x="469513" y="922734"/>
                </a:lnTo>
                <a:lnTo>
                  <a:pt x="453814" y="886242"/>
                </a:lnTo>
                <a:lnTo>
                  <a:pt x="416107" y="823860"/>
                </a:lnTo>
                <a:lnTo>
                  <a:pt x="372991" y="771675"/>
                </a:lnTo>
                <a:lnTo>
                  <a:pt x="328073" y="724956"/>
                </a:lnTo>
                <a:lnTo>
                  <a:pt x="306065" y="702168"/>
                </a:lnTo>
                <a:lnTo>
                  <a:pt x="265203" y="654780"/>
                </a:lnTo>
                <a:lnTo>
                  <a:pt x="231551" y="601034"/>
                </a:lnTo>
                <a:lnTo>
                  <a:pt x="208717" y="536200"/>
                </a:lnTo>
                <a:lnTo>
                  <a:pt x="202482" y="498147"/>
                </a:lnTo>
                <a:lnTo>
                  <a:pt x="200304" y="455548"/>
                </a:lnTo>
                <a:lnTo>
                  <a:pt x="203939" y="347046"/>
                </a:lnTo>
                <a:lnTo>
                  <a:pt x="229384" y="278233"/>
                </a:lnTo>
                <a:lnTo>
                  <a:pt x="298448" y="219728"/>
                </a:lnTo>
                <a:lnTo>
                  <a:pt x="432943" y="142151"/>
                </a:lnTo>
                <a:lnTo>
                  <a:pt x="319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2857403" y="3782256"/>
            <a:ext cx="498475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5"/>
              </a:lnSpc>
            </a:pPr>
            <a:r>
              <a:rPr sz="1800" spc="-40" dirty="0">
                <a:solidFill>
                  <a:srgbClr val="121212"/>
                </a:solidFill>
                <a:latin typeface="Arial Unicode MS"/>
                <a:cs typeface="Arial Unicode MS"/>
              </a:rPr>
              <a:t>РЕГИОНАЛЬНЫЕ </a:t>
            </a:r>
            <a:r>
              <a:rPr sz="1800" spc="-10" dirty="0">
                <a:solidFill>
                  <a:srgbClr val="121212"/>
                </a:solidFill>
                <a:latin typeface="Arial Unicode MS"/>
                <a:cs typeface="Arial Unicode MS"/>
              </a:rPr>
              <a:t>КОНТАКТЫ</a:t>
            </a:r>
            <a:r>
              <a:rPr sz="18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800" spc="-5" dirty="0">
                <a:solidFill>
                  <a:srgbClr val="121212"/>
                </a:solidFill>
                <a:latin typeface="Arial Unicode MS"/>
                <a:cs typeface="Arial Unicode MS"/>
              </a:rPr>
              <a:t>ДИСТРИБУЦИИ</a:t>
            </a:r>
            <a:endParaRPr sz="1800">
              <a:latin typeface="Arial Unicode MS"/>
              <a:cs typeface="Arial Unicode MS"/>
            </a:endParaRPr>
          </a:p>
          <a:p>
            <a:pPr algn="ctr">
              <a:lnSpc>
                <a:spcPts val="1415"/>
              </a:lnSpc>
            </a:pP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территории</a:t>
            </a:r>
            <a:r>
              <a:rPr sz="1200" spc="-1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РФ:</a:t>
            </a:r>
            <a:endParaRPr sz="12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59055" algn="ctr">
              <a:lnSpc>
                <a:spcPct val="100000"/>
              </a:lnSpc>
              <a:spcBef>
                <a:spcPts val="5"/>
              </a:spcBef>
            </a:pPr>
            <a:r>
              <a:rPr sz="1800" b="1" spc="30" dirty="0">
                <a:solidFill>
                  <a:srgbClr val="121212"/>
                </a:solidFill>
                <a:latin typeface="Arial"/>
                <a:cs typeface="Arial"/>
              </a:rPr>
              <a:t>OOO </a:t>
            </a:r>
            <a:r>
              <a:rPr sz="1800" b="1" spc="50" dirty="0">
                <a:solidFill>
                  <a:srgbClr val="121212"/>
                </a:solidFill>
                <a:latin typeface="Arial"/>
                <a:cs typeface="Arial"/>
              </a:rPr>
              <a:t>ОРИОН</a:t>
            </a:r>
            <a:r>
              <a:rPr sz="1800" b="1" spc="-15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121212"/>
                </a:solidFill>
                <a:latin typeface="Arial"/>
                <a:cs typeface="Arial"/>
              </a:rPr>
              <a:t>ЭКСПРЕСС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15299" y="4932212"/>
            <a:ext cx="2720975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80" dirty="0">
                <a:solidFill>
                  <a:srgbClr val="121212"/>
                </a:solidFill>
                <a:latin typeface="Arial"/>
                <a:cs typeface="Arial"/>
              </a:rPr>
              <a:t>Ирина</a:t>
            </a:r>
            <a:r>
              <a:rPr sz="1200" b="1" spc="-9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121212"/>
                </a:solidFill>
                <a:latin typeface="Arial"/>
                <a:cs typeface="Arial"/>
              </a:rPr>
              <a:t>Семенова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1300"/>
              </a:spcBef>
            </a:pP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Менеджер </a:t>
            </a:r>
            <a:r>
              <a:rPr sz="11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100" spc="-1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работе </a:t>
            </a:r>
            <a:r>
              <a:rPr sz="11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операторами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территории </a:t>
            </a:r>
            <a:r>
              <a:rPr sz="1100" spc="-5" dirty="0">
                <a:solidFill>
                  <a:srgbClr val="121212"/>
                </a:solidFill>
                <a:latin typeface="Arial Unicode MS"/>
                <a:cs typeface="Arial Unicode MS"/>
              </a:rPr>
              <a:t>УФО, </a:t>
            </a:r>
            <a:r>
              <a:rPr sz="1100" dirty="0">
                <a:solidFill>
                  <a:srgbClr val="121212"/>
                </a:solidFill>
                <a:latin typeface="Arial Unicode MS"/>
                <a:cs typeface="Arial Unicode MS"/>
              </a:rPr>
              <a:t>ДФО,</a:t>
            </a:r>
            <a:r>
              <a:rPr sz="1100" spc="-16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СФО</a:t>
            </a:r>
            <a:endParaRPr sz="11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Тел.: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(495)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781-41-01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(доб.</a:t>
            </a:r>
            <a:r>
              <a:rPr sz="1200" spc="-1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1172)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Моб.: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(916)</a:t>
            </a:r>
            <a:r>
              <a:rPr sz="12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951-17-04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icq:</a:t>
            </a:r>
            <a:r>
              <a:rPr sz="1200" spc="-9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263045312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e-mail:</a:t>
            </a:r>
            <a:r>
              <a:rPr sz="1200" spc="-7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  <a:hlinkClick r:id="rId2"/>
              </a:rPr>
              <a:t>i.semenova@orion-express.ru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709253" y="4932212"/>
            <a:ext cx="2720975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45" dirty="0">
                <a:solidFill>
                  <a:srgbClr val="121212"/>
                </a:solidFill>
                <a:latin typeface="Arial"/>
                <a:cs typeface="Arial"/>
              </a:rPr>
              <a:t>Юлия</a:t>
            </a:r>
            <a:r>
              <a:rPr sz="1200" b="1" spc="-8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121212"/>
                </a:solidFill>
                <a:latin typeface="Arial"/>
                <a:cs typeface="Arial"/>
              </a:rPr>
              <a:t>Блинова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1300"/>
              </a:spcBef>
            </a:pPr>
            <a:r>
              <a:rPr sz="1100" spc="35" dirty="0">
                <a:solidFill>
                  <a:srgbClr val="121212"/>
                </a:solidFill>
                <a:latin typeface="Arial Unicode MS"/>
                <a:cs typeface="Arial Unicode MS"/>
              </a:rPr>
              <a:t>Менеджер </a:t>
            </a:r>
            <a:r>
              <a:rPr sz="11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100" spc="-1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25" dirty="0">
                <a:solidFill>
                  <a:srgbClr val="121212"/>
                </a:solidFill>
                <a:latin typeface="Arial Unicode MS"/>
                <a:cs typeface="Arial Unicode MS"/>
              </a:rPr>
              <a:t>работе </a:t>
            </a:r>
            <a:r>
              <a:rPr sz="11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100" spc="40" dirty="0">
                <a:solidFill>
                  <a:srgbClr val="121212"/>
                </a:solidFill>
                <a:latin typeface="Arial Unicode MS"/>
                <a:cs typeface="Arial Unicode MS"/>
              </a:rPr>
              <a:t>операторами </a:t>
            </a:r>
            <a:r>
              <a:rPr sz="1100" spc="45" dirty="0">
                <a:solidFill>
                  <a:srgbClr val="121212"/>
                </a:solidFill>
                <a:latin typeface="Arial Unicode MS"/>
                <a:cs typeface="Arial Unicode MS"/>
              </a:rPr>
              <a:t>на  </a:t>
            </a:r>
            <a:r>
              <a:rPr sz="1100" spc="50" dirty="0">
                <a:solidFill>
                  <a:srgbClr val="121212"/>
                </a:solidFill>
                <a:latin typeface="Arial Unicode MS"/>
                <a:cs typeface="Arial Unicode MS"/>
              </a:rPr>
              <a:t>территории </a:t>
            </a:r>
            <a:r>
              <a:rPr sz="1100" dirty="0">
                <a:solidFill>
                  <a:srgbClr val="121212"/>
                </a:solidFill>
                <a:latin typeface="Arial Unicode MS"/>
                <a:cs typeface="Arial Unicode MS"/>
              </a:rPr>
              <a:t>ЦФО, ПФО, </a:t>
            </a:r>
            <a:r>
              <a:rPr sz="1100" spc="10" dirty="0">
                <a:solidFill>
                  <a:srgbClr val="121212"/>
                </a:solidFill>
                <a:latin typeface="Arial Unicode MS"/>
                <a:cs typeface="Arial Unicode MS"/>
              </a:rPr>
              <a:t>ЮФО,</a:t>
            </a:r>
            <a:r>
              <a:rPr sz="1100" spc="-17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100" spc="-25" dirty="0">
                <a:solidFill>
                  <a:srgbClr val="121212"/>
                </a:solidFill>
                <a:latin typeface="Arial Unicode MS"/>
                <a:cs typeface="Arial Unicode MS"/>
              </a:rPr>
              <a:t>СЗФО</a:t>
            </a:r>
            <a:endParaRPr sz="11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Тел.: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(495)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781-41-60</a:t>
            </a:r>
            <a:r>
              <a:rPr sz="1200" spc="-8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(доб.1003)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Факс: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(495)</a:t>
            </a:r>
            <a:r>
              <a:rPr sz="1200" spc="-15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781-41-05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Моб.: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(910)</a:t>
            </a:r>
            <a:r>
              <a:rPr sz="12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481-74-89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e-mail: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  <a:hlinkClick r:id="rId3"/>
              </a:rPr>
              <a:t>y.carkova@orion-express.ru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77" name="object 175"/>
          <p:cNvSpPr txBox="1"/>
          <p:nvPr/>
        </p:nvSpPr>
        <p:spPr>
          <a:xfrm>
            <a:off x="6905233" y="4932212"/>
            <a:ext cx="3256279" cy="1668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spc="45" dirty="0">
                <a:latin typeface="Arial"/>
                <a:cs typeface="Arial"/>
              </a:rPr>
              <a:t>Плинер Михаил</a:t>
            </a:r>
            <a:endParaRPr sz="1200" b="1" spc="45" dirty="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1300"/>
              </a:spcBef>
            </a:pPr>
            <a:r>
              <a:rPr lang="ru-RU" sz="1100" spc="3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Заместитель директора Дирекции корпоративных и операторских продаж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121212"/>
                </a:solidFill>
                <a:latin typeface="Arial Unicode MS"/>
                <a:cs typeface="Arial Unicode MS"/>
              </a:rPr>
              <a:t>Тел.: 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(495)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781-41-01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(доб.</a:t>
            </a:r>
            <a:r>
              <a:rPr sz="1200" spc="-1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1</a:t>
            </a:r>
            <a:r>
              <a:rPr lang="ru-RU" sz="1200" spc="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148</a:t>
            </a:r>
            <a:r>
              <a:rPr sz="1200" spc="5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)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Моб.: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+7 </a:t>
            </a:r>
            <a:r>
              <a:rPr sz="1200" spc="-10" dirty="0">
                <a:solidFill>
                  <a:srgbClr val="121212"/>
                </a:solidFill>
                <a:latin typeface="Arial Unicode MS"/>
                <a:cs typeface="Arial Unicode MS"/>
              </a:rPr>
              <a:t>(926)</a:t>
            </a:r>
            <a:r>
              <a:rPr sz="12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lang="en-US"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616</a:t>
            </a:r>
            <a:r>
              <a:rPr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-</a:t>
            </a:r>
            <a:r>
              <a:rPr lang="en-US"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5</a:t>
            </a:r>
            <a:r>
              <a:rPr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5-</a:t>
            </a:r>
            <a:r>
              <a:rPr lang="en-US" sz="1200" spc="1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51</a:t>
            </a:r>
            <a:endParaRPr sz="12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e-mail: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lang="en-US" sz="1200" u="sng" spc="-30" dirty="0" smtClean="0">
                <a:solidFill>
                  <a:srgbClr val="121212"/>
                </a:solidFill>
                <a:latin typeface="Arial Unicode MS"/>
                <a:cs typeface="Arial Unicode MS"/>
              </a:rPr>
              <a:t>m</a:t>
            </a:r>
            <a:r>
              <a:rPr sz="1200" u="sng" spc="-30" dirty="0" smtClean="0">
                <a:solidFill>
                  <a:srgbClr val="121212"/>
                </a:solidFill>
                <a:latin typeface="Arial Unicode MS"/>
                <a:cs typeface="Arial Unicode MS"/>
                <a:hlinkClick r:id="rId4"/>
              </a:rPr>
              <a:t>.</a:t>
            </a:r>
            <a:r>
              <a:rPr lang="en-US" sz="1200" spc="-30" dirty="0" smtClean="0">
                <a:solidFill>
                  <a:srgbClr val="121212"/>
                </a:solidFill>
                <a:latin typeface="Arial Unicode MS"/>
                <a:cs typeface="Arial Unicode MS"/>
                <a:hlinkClick r:id="rId4"/>
              </a:rPr>
              <a:t>pliner</a:t>
            </a:r>
            <a:r>
              <a:rPr sz="1200" spc="-30" dirty="0" smtClean="0">
                <a:solidFill>
                  <a:srgbClr val="121212"/>
                </a:solidFill>
                <a:latin typeface="Arial Unicode MS"/>
                <a:cs typeface="Arial Unicode MS"/>
                <a:hlinkClick r:id="rId4"/>
              </a:rPr>
              <a:t>@orion-express.ru</a:t>
            </a:r>
            <a:endParaRPr sz="1200" spc="-30" dirty="0">
              <a:solidFill>
                <a:srgbClr val="121212"/>
              </a:solidFill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927" y="3071919"/>
            <a:ext cx="4157345" cy="4029075"/>
          </a:xfrm>
          <a:custGeom>
            <a:avLst/>
            <a:gdLst/>
            <a:ahLst/>
            <a:cxnLst/>
            <a:rect l="l" t="t" r="r" b="b"/>
            <a:pathLst>
              <a:path w="4157345" h="4029075">
                <a:moveTo>
                  <a:pt x="3716985" y="0"/>
                </a:moveTo>
                <a:lnTo>
                  <a:pt x="0" y="0"/>
                </a:lnTo>
                <a:lnTo>
                  <a:pt x="0" y="3571443"/>
                </a:lnTo>
                <a:lnTo>
                  <a:pt x="4157065" y="4029087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00" y="2610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3299" y="3342099"/>
            <a:ext cx="3408045" cy="315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355">
              <a:lnSpc>
                <a:spcPct val="100000"/>
              </a:lnSpc>
            </a:pP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Новый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телеканал</a:t>
            </a:r>
            <a:r>
              <a:rPr sz="17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b="1" spc="20" dirty="0">
                <a:solidFill>
                  <a:srgbClr val="121212"/>
                </a:solidFill>
                <a:latin typeface="Palatino Linotype"/>
                <a:cs typeface="Palatino Linotype"/>
              </a:rPr>
              <a:t>Fast&amp;Funbox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-  это </a:t>
            </a:r>
            <a:r>
              <a:rPr sz="1700" spc="100" dirty="0">
                <a:solidFill>
                  <a:srgbClr val="121212"/>
                </a:solidFill>
                <a:latin typeface="Arial Unicode MS"/>
                <a:cs typeface="Arial Unicode MS"/>
              </a:rPr>
              <a:t>яркий </a:t>
            </a:r>
            <a:r>
              <a:rPr sz="1700" spc="90" dirty="0">
                <a:solidFill>
                  <a:srgbClr val="121212"/>
                </a:solidFill>
                <a:latin typeface="Arial Unicode MS"/>
                <a:cs typeface="Arial Unicode MS"/>
              </a:rPr>
              <a:t>динамичный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микс  </a:t>
            </a:r>
            <a:r>
              <a:rPr sz="17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из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самых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захватывающих 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экстремальных </a:t>
            </a:r>
            <a:r>
              <a:rPr sz="1700" spc="60" dirty="0">
                <a:solidFill>
                  <a:srgbClr val="121212"/>
                </a:solidFill>
                <a:latin typeface="Arial Unicode MS"/>
                <a:cs typeface="Arial Unicode MS"/>
              </a:rPr>
              <a:t>видов</a:t>
            </a:r>
            <a:r>
              <a:rPr sz="1700" spc="-17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спорта</a:t>
            </a:r>
            <a:endParaRPr sz="17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700" spc="-20" dirty="0">
                <a:solidFill>
                  <a:srgbClr val="121212"/>
                </a:solidFill>
                <a:latin typeface="Arial Unicode MS"/>
                <a:cs typeface="Arial Unicode MS"/>
              </a:rPr>
              <a:t>-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воде,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суше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воздухе, 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от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автогонок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мотокросса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до  </a:t>
            </a:r>
            <a:r>
              <a:rPr sz="1700" spc="60" dirty="0">
                <a:solidFill>
                  <a:srgbClr val="121212"/>
                </a:solidFill>
                <a:latin typeface="Arial Unicode MS"/>
                <a:cs typeface="Arial Unicode MS"/>
              </a:rPr>
              <a:t>сноубординга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20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скейтбординга.  </a:t>
            </a:r>
            <a:r>
              <a:rPr sz="1700" spc="-3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эфире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Fast&amp;funbox </a:t>
            </a:r>
            <a:r>
              <a:rPr sz="1700" spc="95" dirty="0">
                <a:solidFill>
                  <a:srgbClr val="121212"/>
                </a:solidFill>
                <a:latin typeface="Arial Unicode MS"/>
                <a:cs typeface="Arial Unicode MS"/>
              </a:rPr>
              <a:t>огромный 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выбор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программ,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трансляция 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соревнований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со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всего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мира,  тематические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шоу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17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многое</a:t>
            </a:r>
            <a:endParaRPr sz="1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другое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HD</a:t>
            </a:r>
            <a:r>
              <a:rPr sz="1700" spc="-26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качестве.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0403" y="2767991"/>
            <a:ext cx="2018030" cy="2024380"/>
          </a:xfrm>
          <a:custGeom>
            <a:avLst/>
            <a:gdLst/>
            <a:ahLst/>
            <a:cxnLst/>
            <a:rect l="l" t="t" r="r" b="b"/>
            <a:pathLst>
              <a:path w="2018029" h="2024379">
                <a:moveTo>
                  <a:pt x="1793989" y="0"/>
                </a:moveTo>
                <a:lnTo>
                  <a:pt x="0" y="0"/>
                </a:lnTo>
                <a:lnTo>
                  <a:pt x="0" y="1793989"/>
                </a:lnTo>
                <a:lnTo>
                  <a:pt x="2017788" y="2024024"/>
                </a:lnTo>
                <a:lnTo>
                  <a:pt x="1793989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6533" y="3369641"/>
            <a:ext cx="494030" cy="585470"/>
          </a:xfrm>
          <a:custGeom>
            <a:avLst/>
            <a:gdLst/>
            <a:ahLst/>
            <a:cxnLst/>
            <a:rect l="l" t="t" r="r" b="b"/>
            <a:pathLst>
              <a:path w="494029" h="585470">
                <a:moveTo>
                  <a:pt x="134111" y="0"/>
                </a:moveTo>
                <a:lnTo>
                  <a:pt x="5118" y="0"/>
                </a:lnTo>
                <a:lnTo>
                  <a:pt x="188391" y="288455"/>
                </a:lnTo>
                <a:lnTo>
                  <a:pt x="0" y="585457"/>
                </a:lnTo>
                <a:lnTo>
                  <a:pt x="128993" y="585457"/>
                </a:lnTo>
                <a:lnTo>
                  <a:pt x="246100" y="378421"/>
                </a:lnTo>
                <a:lnTo>
                  <a:pt x="363760" y="378421"/>
                </a:lnTo>
                <a:lnTo>
                  <a:pt x="307212" y="288455"/>
                </a:lnTo>
                <a:lnTo>
                  <a:pt x="360609" y="203631"/>
                </a:lnTo>
                <a:lnTo>
                  <a:pt x="246100" y="203631"/>
                </a:lnTo>
                <a:lnTo>
                  <a:pt x="134111" y="0"/>
                </a:lnTo>
                <a:close/>
              </a:path>
              <a:path w="494029" h="585470">
                <a:moveTo>
                  <a:pt x="363760" y="378421"/>
                </a:moveTo>
                <a:lnTo>
                  <a:pt x="246100" y="378421"/>
                </a:lnTo>
                <a:lnTo>
                  <a:pt x="364896" y="585457"/>
                </a:lnTo>
                <a:lnTo>
                  <a:pt x="493890" y="585457"/>
                </a:lnTo>
                <a:lnTo>
                  <a:pt x="363760" y="378421"/>
                </a:lnTo>
                <a:close/>
              </a:path>
              <a:path w="494029" h="585470">
                <a:moveTo>
                  <a:pt x="488797" y="0"/>
                </a:moveTo>
                <a:lnTo>
                  <a:pt x="359816" y="0"/>
                </a:lnTo>
                <a:lnTo>
                  <a:pt x="246100" y="203631"/>
                </a:lnTo>
                <a:lnTo>
                  <a:pt x="360609" y="203631"/>
                </a:lnTo>
                <a:lnTo>
                  <a:pt x="488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4537" y="3364526"/>
            <a:ext cx="502920" cy="591185"/>
          </a:xfrm>
          <a:custGeom>
            <a:avLst/>
            <a:gdLst/>
            <a:ahLst/>
            <a:cxnLst/>
            <a:rect l="l" t="t" r="r" b="b"/>
            <a:pathLst>
              <a:path w="502920" h="591185">
                <a:moveTo>
                  <a:pt x="188607" y="330898"/>
                </a:moveTo>
                <a:lnTo>
                  <a:pt x="80022" y="330898"/>
                </a:lnTo>
                <a:lnTo>
                  <a:pt x="80022" y="590575"/>
                </a:lnTo>
                <a:lnTo>
                  <a:pt x="285343" y="590575"/>
                </a:lnTo>
                <a:lnTo>
                  <a:pt x="285343" y="487045"/>
                </a:lnTo>
                <a:lnTo>
                  <a:pt x="188607" y="487045"/>
                </a:lnTo>
                <a:lnTo>
                  <a:pt x="188607" y="330898"/>
                </a:lnTo>
                <a:close/>
              </a:path>
              <a:path w="502920" h="591185">
                <a:moveTo>
                  <a:pt x="288759" y="0"/>
                </a:moveTo>
                <a:lnTo>
                  <a:pt x="285343" y="0"/>
                </a:lnTo>
                <a:lnTo>
                  <a:pt x="285343" y="103543"/>
                </a:lnTo>
                <a:lnTo>
                  <a:pt x="288759" y="103543"/>
                </a:lnTo>
                <a:lnTo>
                  <a:pt x="314926" y="108397"/>
                </a:lnTo>
                <a:lnTo>
                  <a:pt x="337761" y="122004"/>
                </a:lnTo>
                <a:lnTo>
                  <a:pt x="353916" y="142928"/>
                </a:lnTo>
                <a:lnTo>
                  <a:pt x="360045" y="169735"/>
                </a:lnTo>
                <a:lnTo>
                  <a:pt x="354153" y="194640"/>
                </a:lnTo>
                <a:lnTo>
                  <a:pt x="338394" y="216381"/>
                </a:lnTo>
                <a:lnTo>
                  <a:pt x="315639" y="231766"/>
                </a:lnTo>
                <a:lnTo>
                  <a:pt x="288759" y="237604"/>
                </a:lnTo>
                <a:lnTo>
                  <a:pt x="285343" y="237604"/>
                </a:lnTo>
                <a:lnTo>
                  <a:pt x="285343" y="330898"/>
                </a:lnTo>
                <a:lnTo>
                  <a:pt x="288759" y="330898"/>
                </a:lnTo>
                <a:lnTo>
                  <a:pt x="331262" y="338117"/>
                </a:lnTo>
                <a:lnTo>
                  <a:pt x="360243" y="356798"/>
                </a:lnTo>
                <a:lnTo>
                  <a:pt x="376815" y="382478"/>
                </a:lnTo>
                <a:lnTo>
                  <a:pt x="382092" y="410692"/>
                </a:lnTo>
                <a:lnTo>
                  <a:pt x="375624" y="439087"/>
                </a:lnTo>
                <a:lnTo>
                  <a:pt x="357066" y="463503"/>
                </a:lnTo>
                <a:lnTo>
                  <a:pt x="327688" y="480603"/>
                </a:lnTo>
                <a:lnTo>
                  <a:pt x="288759" y="487045"/>
                </a:lnTo>
                <a:lnTo>
                  <a:pt x="285343" y="487045"/>
                </a:lnTo>
                <a:lnTo>
                  <a:pt x="285343" y="590575"/>
                </a:lnTo>
                <a:lnTo>
                  <a:pt x="290436" y="590575"/>
                </a:lnTo>
                <a:lnTo>
                  <a:pt x="357764" y="582936"/>
                </a:lnTo>
                <a:lnTo>
                  <a:pt x="409684" y="562710"/>
                </a:lnTo>
                <a:lnTo>
                  <a:pt x="448038" y="533935"/>
                </a:lnTo>
                <a:lnTo>
                  <a:pt x="474664" y="500649"/>
                </a:lnTo>
                <a:lnTo>
                  <a:pt x="500100" y="436692"/>
                </a:lnTo>
                <a:lnTo>
                  <a:pt x="502589" y="414096"/>
                </a:lnTo>
                <a:lnTo>
                  <a:pt x="495641" y="366115"/>
                </a:lnTo>
                <a:lnTo>
                  <a:pt x="476280" y="325623"/>
                </a:lnTo>
                <a:lnTo>
                  <a:pt x="446734" y="295000"/>
                </a:lnTo>
                <a:lnTo>
                  <a:pt x="409232" y="276631"/>
                </a:lnTo>
                <a:lnTo>
                  <a:pt x="440258" y="249886"/>
                </a:lnTo>
                <a:lnTo>
                  <a:pt x="458874" y="220437"/>
                </a:lnTo>
                <a:lnTo>
                  <a:pt x="467944" y="191935"/>
                </a:lnTo>
                <a:lnTo>
                  <a:pt x="470331" y="168033"/>
                </a:lnTo>
                <a:lnTo>
                  <a:pt x="466898" y="137321"/>
                </a:lnTo>
                <a:lnTo>
                  <a:pt x="455309" y="101090"/>
                </a:lnTo>
                <a:lnTo>
                  <a:pt x="433633" y="64290"/>
                </a:lnTo>
                <a:lnTo>
                  <a:pt x="399938" y="31874"/>
                </a:lnTo>
                <a:lnTo>
                  <a:pt x="352290" y="8793"/>
                </a:lnTo>
                <a:lnTo>
                  <a:pt x="288759" y="0"/>
                </a:lnTo>
                <a:close/>
              </a:path>
              <a:path w="502920" h="591185">
                <a:moveTo>
                  <a:pt x="285343" y="237604"/>
                </a:moveTo>
                <a:lnTo>
                  <a:pt x="241" y="237604"/>
                </a:lnTo>
                <a:lnTo>
                  <a:pt x="0" y="330898"/>
                </a:lnTo>
                <a:lnTo>
                  <a:pt x="285343" y="330898"/>
                </a:lnTo>
                <a:lnTo>
                  <a:pt x="285343" y="237604"/>
                </a:lnTo>
                <a:close/>
              </a:path>
              <a:path w="502920" h="591185">
                <a:moveTo>
                  <a:pt x="285343" y="0"/>
                </a:moveTo>
                <a:lnTo>
                  <a:pt x="79971" y="0"/>
                </a:lnTo>
                <a:lnTo>
                  <a:pt x="80022" y="237604"/>
                </a:lnTo>
                <a:lnTo>
                  <a:pt x="188607" y="237604"/>
                </a:lnTo>
                <a:lnTo>
                  <a:pt x="188607" y="103543"/>
                </a:lnTo>
                <a:lnTo>
                  <a:pt x="285343" y="103543"/>
                </a:lnTo>
                <a:lnTo>
                  <a:pt x="285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7872" y="3349274"/>
            <a:ext cx="612775" cy="611505"/>
          </a:xfrm>
          <a:custGeom>
            <a:avLst/>
            <a:gdLst/>
            <a:ahLst/>
            <a:cxnLst/>
            <a:rect l="l" t="t" r="r" b="b"/>
            <a:pathLst>
              <a:path w="612775" h="611504">
                <a:moveTo>
                  <a:pt x="308838" y="0"/>
                </a:moveTo>
                <a:lnTo>
                  <a:pt x="305447" y="0"/>
                </a:lnTo>
                <a:lnTo>
                  <a:pt x="256075" y="3970"/>
                </a:lnTo>
                <a:lnTo>
                  <a:pt x="209175" y="15475"/>
                </a:lnTo>
                <a:lnTo>
                  <a:pt x="165390" y="33904"/>
                </a:lnTo>
                <a:lnTo>
                  <a:pt x="125361" y="58646"/>
                </a:lnTo>
                <a:lnTo>
                  <a:pt x="89730" y="89090"/>
                </a:lnTo>
                <a:lnTo>
                  <a:pt x="59138" y="124626"/>
                </a:lnTo>
                <a:lnTo>
                  <a:pt x="34227" y="164643"/>
                </a:lnTo>
                <a:lnTo>
                  <a:pt x="15640" y="208530"/>
                </a:lnTo>
                <a:lnTo>
                  <a:pt x="4016" y="255677"/>
                </a:lnTo>
                <a:lnTo>
                  <a:pt x="0" y="305473"/>
                </a:lnTo>
                <a:lnTo>
                  <a:pt x="4016" y="354848"/>
                </a:lnTo>
                <a:lnTo>
                  <a:pt x="15640" y="401749"/>
                </a:lnTo>
                <a:lnTo>
                  <a:pt x="34227" y="445535"/>
                </a:lnTo>
                <a:lnTo>
                  <a:pt x="59138" y="485564"/>
                </a:lnTo>
                <a:lnTo>
                  <a:pt x="89730" y="521195"/>
                </a:lnTo>
                <a:lnTo>
                  <a:pt x="125361" y="551785"/>
                </a:lnTo>
                <a:lnTo>
                  <a:pt x="165390" y="576695"/>
                </a:lnTo>
                <a:lnTo>
                  <a:pt x="209175" y="595281"/>
                </a:lnTo>
                <a:lnTo>
                  <a:pt x="256075" y="606904"/>
                </a:lnTo>
                <a:lnTo>
                  <a:pt x="305447" y="610920"/>
                </a:lnTo>
                <a:lnTo>
                  <a:pt x="308838" y="610920"/>
                </a:lnTo>
                <a:lnTo>
                  <a:pt x="308838" y="495553"/>
                </a:lnTo>
                <a:lnTo>
                  <a:pt x="265175" y="490544"/>
                </a:lnTo>
                <a:lnTo>
                  <a:pt x="225135" y="476269"/>
                </a:lnTo>
                <a:lnTo>
                  <a:pt x="189846" y="453859"/>
                </a:lnTo>
                <a:lnTo>
                  <a:pt x="160436" y="424444"/>
                </a:lnTo>
                <a:lnTo>
                  <a:pt x="138033" y="389154"/>
                </a:lnTo>
                <a:lnTo>
                  <a:pt x="123764" y="349120"/>
                </a:lnTo>
                <a:lnTo>
                  <a:pt x="118757" y="305473"/>
                </a:lnTo>
                <a:lnTo>
                  <a:pt x="123764" y="261814"/>
                </a:lnTo>
                <a:lnTo>
                  <a:pt x="138033" y="221780"/>
                </a:lnTo>
                <a:lnTo>
                  <a:pt x="160436" y="186496"/>
                </a:lnTo>
                <a:lnTo>
                  <a:pt x="189846" y="157090"/>
                </a:lnTo>
                <a:lnTo>
                  <a:pt x="225135" y="134690"/>
                </a:lnTo>
                <a:lnTo>
                  <a:pt x="265175" y="120423"/>
                </a:lnTo>
                <a:lnTo>
                  <a:pt x="308838" y="115417"/>
                </a:lnTo>
                <a:lnTo>
                  <a:pt x="308838" y="0"/>
                </a:lnTo>
                <a:close/>
              </a:path>
              <a:path w="612775" h="611504">
                <a:moveTo>
                  <a:pt x="308838" y="0"/>
                </a:moveTo>
                <a:lnTo>
                  <a:pt x="308838" y="115417"/>
                </a:lnTo>
                <a:lnTo>
                  <a:pt x="352502" y="120423"/>
                </a:lnTo>
                <a:lnTo>
                  <a:pt x="392542" y="134690"/>
                </a:lnTo>
                <a:lnTo>
                  <a:pt x="427830" y="157090"/>
                </a:lnTo>
                <a:lnTo>
                  <a:pt x="457240" y="186496"/>
                </a:lnTo>
                <a:lnTo>
                  <a:pt x="479643" y="221780"/>
                </a:lnTo>
                <a:lnTo>
                  <a:pt x="493912" y="261814"/>
                </a:lnTo>
                <a:lnTo>
                  <a:pt x="498919" y="305473"/>
                </a:lnTo>
                <a:lnTo>
                  <a:pt x="493912" y="349120"/>
                </a:lnTo>
                <a:lnTo>
                  <a:pt x="479643" y="389154"/>
                </a:lnTo>
                <a:lnTo>
                  <a:pt x="457240" y="424444"/>
                </a:lnTo>
                <a:lnTo>
                  <a:pt x="427830" y="453859"/>
                </a:lnTo>
                <a:lnTo>
                  <a:pt x="392542" y="476269"/>
                </a:lnTo>
                <a:lnTo>
                  <a:pt x="352502" y="490544"/>
                </a:lnTo>
                <a:lnTo>
                  <a:pt x="308838" y="495553"/>
                </a:lnTo>
                <a:lnTo>
                  <a:pt x="308838" y="610920"/>
                </a:lnTo>
                <a:lnTo>
                  <a:pt x="358173" y="606493"/>
                </a:lnTo>
                <a:lnTo>
                  <a:pt x="404950" y="594633"/>
                </a:lnTo>
                <a:lnTo>
                  <a:pt x="448550" y="575950"/>
                </a:lnTo>
                <a:lnTo>
                  <a:pt x="488351" y="551056"/>
                </a:lnTo>
                <a:lnTo>
                  <a:pt x="523732" y="520561"/>
                </a:lnTo>
                <a:lnTo>
                  <a:pt x="554072" y="485078"/>
                </a:lnTo>
                <a:lnTo>
                  <a:pt x="578751" y="445216"/>
                </a:lnTo>
                <a:lnTo>
                  <a:pt x="597147" y="401587"/>
                </a:lnTo>
                <a:lnTo>
                  <a:pt x="608640" y="354802"/>
                </a:lnTo>
                <a:lnTo>
                  <a:pt x="612609" y="305473"/>
                </a:lnTo>
                <a:lnTo>
                  <a:pt x="608640" y="256142"/>
                </a:lnTo>
                <a:lnTo>
                  <a:pt x="597147" y="209354"/>
                </a:lnTo>
                <a:lnTo>
                  <a:pt x="578751" y="165721"/>
                </a:lnTo>
                <a:lnTo>
                  <a:pt x="554072" y="125855"/>
                </a:lnTo>
                <a:lnTo>
                  <a:pt x="523732" y="90366"/>
                </a:lnTo>
                <a:lnTo>
                  <a:pt x="488351" y="59868"/>
                </a:lnTo>
                <a:lnTo>
                  <a:pt x="448550" y="34970"/>
                </a:lnTo>
                <a:lnTo>
                  <a:pt x="404950" y="16285"/>
                </a:lnTo>
                <a:lnTo>
                  <a:pt x="358173" y="4424"/>
                </a:lnTo>
                <a:lnTo>
                  <a:pt x="308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3805" y="3715900"/>
            <a:ext cx="94615" cy="250190"/>
          </a:xfrm>
          <a:custGeom>
            <a:avLst/>
            <a:gdLst/>
            <a:ahLst/>
            <a:cxnLst/>
            <a:rect l="l" t="t" r="r" b="b"/>
            <a:pathLst>
              <a:path w="94614" h="250189">
                <a:moveTo>
                  <a:pt x="0" y="250189"/>
                </a:moveTo>
                <a:lnTo>
                  <a:pt x="94538" y="250189"/>
                </a:lnTo>
                <a:lnTo>
                  <a:pt x="94538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3805" y="3630810"/>
            <a:ext cx="337820" cy="85090"/>
          </a:xfrm>
          <a:custGeom>
            <a:avLst/>
            <a:gdLst/>
            <a:ahLst/>
            <a:cxnLst/>
            <a:rect l="l" t="t" r="r" b="b"/>
            <a:pathLst>
              <a:path w="337820" h="85089">
                <a:moveTo>
                  <a:pt x="0" y="85089"/>
                </a:moveTo>
                <a:lnTo>
                  <a:pt x="337261" y="85089"/>
                </a:lnTo>
                <a:lnTo>
                  <a:pt x="337261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805" y="3458090"/>
            <a:ext cx="94615" cy="172720"/>
          </a:xfrm>
          <a:custGeom>
            <a:avLst/>
            <a:gdLst/>
            <a:ahLst/>
            <a:cxnLst/>
            <a:rect l="l" t="t" r="r" b="b"/>
            <a:pathLst>
              <a:path w="94614" h="172720">
                <a:moveTo>
                  <a:pt x="0" y="172720"/>
                </a:moveTo>
                <a:lnTo>
                  <a:pt x="94538" y="172720"/>
                </a:lnTo>
                <a:lnTo>
                  <a:pt x="94538" y="0"/>
                </a:lnTo>
                <a:lnTo>
                  <a:pt x="0" y="0"/>
                </a:lnTo>
                <a:lnTo>
                  <a:pt x="0" y="172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3805" y="3369190"/>
            <a:ext cx="401320" cy="88900"/>
          </a:xfrm>
          <a:custGeom>
            <a:avLst/>
            <a:gdLst/>
            <a:ahLst/>
            <a:cxnLst/>
            <a:rect l="l" t="t" r="r" b="b"/>
            <a:pathLst>
              <a:path w="401320" h="88900">
                <a:moveTo>
                  <a:pt x="0" y="88900"/>
                </a:moveTo>
                <a:lnTo>
                  <a:pt x="401142" y="88900"/>
                </a:lnTo>
                <a:lnTo>
                  <a:pt x="401142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8506" y="3369513"/>
            <a:ext cx="592455" cy="596265"/>
          </a:xfrm>
          <a:custGeom>
            <a:avLst/>
            <a:gdLst/>
            <a:ahLst/>
            <a:cxnLst/>
            <a:rect l="l" t="t" r="r" b="b"/>
            <a:pathLst>
              <a:path w="592454" h="596264">
                <a:moveTo>
                  <a:pt x="339813" y="0"/>
                </a:moveTo>
                <a:lnTo>
                  <a:pt x="252094" y="0"/>
                </a:lnTo>
                <a:lnTo>
                  <a:pt x="0" y="596176"/>
                </a:lnTo>
                <a:lnTo>
                  <a:pt x="101345" y="596176"/>
                </a:lnTo>
                <a:lnTo>
                  <a:pt x="156705" y="460756"/>
                </a:lnTo>
                <a:lnTo>
                  <a:pt x="534646" y="460756"/>
                </a:lnTo>
                <a:lnTo>
                  <a:pt x="499712" y="378142"/>
                </a:lnTo>
                <a:lnTo>
                  <a:pt x="190779" y="378142"/>
                </a:lnTo>
                <a:lnTo>
                  <a:pt x="267423" y="191630"/>
                </a:lnTo>
                <a:lnTo>
                  <a:pt x="277085" y="165867"/>
                </a:lnTo>
                <a:lnTo>
                  <a:pt x="285948" y="140741"/>
                </a:lnTo>
                <a:lnTo>
                  <a:pt x="292575" y="121682"/>
                </a:lnTo>
                <a:lnTo>
                  <a:pt x="295528" y="114122"/>
                </a:lnTo>
                <a:lnTo>
                  <a:pt x="388070" y="114122"/>
                </a:lnTo>
                <a:lnTo>
                  <a:pt x="339813" y="0"/>
                </a:lnTo>
                <a:close/>
              </a:path>
              <a:path w="592454" h="596264">
                <a:moveTo>
                  <a:pt x="534646" y="460756"/>
                </a:moveTo>
                <a:lnTo>
                  <a:pt x="435203" y="460756"/>
                </a:lnTo>
                <a:lnTo>
                  <a:pt x="490562" y="596176"/>
                </a:lnTo>
                <a:lnTo>
                  <a:pt x="591908" y="596176"/>
                </a:lnTo>
                <a:lnTo>
                  <a:pt x="534646" y="460756"/>
                </a:lnTo>
                <a:close/>
              </a:path>
              <a:path w="592454" h="596264">
                <a:moveTo>
                  <a:pt x="388070" y="114122"/>
                </a:moveTo>
                <a:lnTo>
                  <a:pt x="296379" y="114122"/>
                </a:lnTo>
                <a:lnTo>
                  <a:pt x="299333" y="121682"/>
                </a:lnTo>
                <a:lnTo>
                  <a:pt x="305960" y="140741"/>
                </a:lnTo>
                <a:lnTo>
                  <a:pt x="314823" y="165867"/>
                </a:lnTo>
                <a:lnTo>
                  <a:pt x="324484" y="191630"/>
                </a:lnTo>
                <a:lnTo>
                  <a:pt x="401142" y="378142"/>
                </a:lnTo>
                <a:lnTo>
                  <a:pt x="499712" y="378142"/>
                </a:lnTo>
                <a:lnTo>
                  <a:pt x="388070" y="11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00" y="3357596"/>
            <a:ext cx="458470" cy="620395"/>
          </a:xfrm>
          <a:custGeom>
            <a:avLst/>
            <a:gdLst/>
            <a:ahLst/>
            <a:cxnLst/>
            <a:rect l="l" t="t" r="r" b="b"/>
            <a:pathLst>
              <a:path w="458470" h="620395">
                <a:moveTo>
                  <a:pt x="90271" y="418172"/>
                </a:moveTo>
                <a:lnTo>
                  <a:pt x="0" y="442874"/>
                </a:lnTo>
                <a:lnTo>
                  <a:pt x="14450" y="485397"/>
                </a:lnTo>
                <a:lnTo>
                  <a:pt x="35741" y="523423"/>
                </a:lnTo>
                <a:lnTo>
                  <a:pt x="63617" y="556208"/>
                </a:lnTo>
                <a:lnTo>
                  <a:pt x="97826" y="583004"/>
                </a:lnTo>
                <a:lnTo>
                  <a:pt x="138112" y="603068"/>
                </a:lnTo>
                <a:lnTo>
                  <a:pt x="184222" y="615653"/>
                </a:lnTo>
                <a:lnTo>
                  <a:pt x="235902" y="620013"/>
                </a:lnTo>
                <a:lnTo>
                  <a:pt x="290051" y="615562"/>
                </a:lnTo>
                <a:lnTo>
                  <a:pt x="338076" y="602752"/>
                </a:lnTo>
                <a:lnTo>
                  <a:pt x="379173" y="582404"/>
                </a:lnTo>
                <a:lnTo>
                  <a:pt x="412536" y="555337"/>
                </a:lnTo>
                <a:lnTo>
                  <a:pt x="427326" y="535698"/>
                </a:lnTo>
                <a:lnTo>
                  <a:pt x="239306" y="535698"/>
                </a:lnTo>
                <a:lnTo>
                  <a:pt x="181293" y="526077"/>
                </a:lnTo>
                <a:lnTo>
                  <a:pt x="136690" y="500248"/>
                </a:lnTo>
                <a:lnTo>
                  <a:pt x="106135" y="462762"/>
                </a:lnTo>
                <a:lnTo>
                  <a:pt x="90271" y="418172"/>
                </a:lnTo>
                <a:close/>
              </a:path>
              <a:path w="458470" h="620395">
                <a:moveTo>
                  <a:pt x="230797" y="0"/>
                </a:moveTo>
                <a:lnTo>
                  <a:pt x="180433" y="4374"/>
                </a:lnTo>
                <a:lnTo>
                  <a:pt x="135120" y="16854"/>
                </a:lnTo>
                <a:lnTo>
                  <a:pt x="95842" y="36469"/>
                </a:lnTo>
                <a:lnTo>
                  <a:pt x="63581" y="62252"/>
                </a:lnTo>
                <a:lnTo>
                  <a:pt x="39320" y="93235"/>
                </a:lnTo>
                <a:lnTo>
                  <a:pt x="24043" y="128450"/>
                </a:lnTo>
                <a:lnTo>
                  <a:pt x="18732" y="166928"/>
                </a:lnTo>
                <a:lnTo>
                  <a:pt x="29123" y="221277"/>
                </a:lnTo>
                <a:lnTo>
                  <a:pt x="56479" y="261605"/>
                </a:lnTo>
                <a:lnTo>
                  <a:pt x="95078" y="290855"/>
                </a:lnTo>
                <a:lnTo>
                  <a:pt x="139195" y="311969"/>
                </a:lnTo>
                <a:lnTo>
                  <a:pt x="183108" y="327888"/>
                </a:lnTo>
                <a:lnTo>
                  <a:pt x="233814" y="343790"/>
                </a:lnTo>
                <a:lnTo>
                  <a:pt x="281580" y="360061"/>
                </a:lnTo>
                <a:lnTo>
                  <a:pt x="321622" y="380134"/>
                </a:lnTo>
                <a:lnTo>
                  <a:pt x="349156" y="407445"/>
                </a:lnTo>
                <a:lnTo>
                  <a:pt x="359397" y="445427"/>
                </a:lnTo>
                <a:lnTo>
                  <a:pt x="351293" y="481086"/>
                </a:lnTo>
                <a:lnTo>
                  <a:pt x="327779" y="509722"/>
                </a:lnTo>
                <a:lnTo>
                  <a:pt x="290051" y="528778"/>
                </a:lnTo>
                <a:lnTo>
                  <a:pt x="239306" y="535698"/>
                </a:lnTo>
                <a:lnTo>
                  <a:pt x="427326" y="535698"/>
                </a:lnTo>
                <a:lnTo>
                  <a:pt x="437363" y="522370"/>
                </a:lnTo>
                <a:lnTo>
                  <a:pt x="452849" y="484321"/>
                </a:lnTo>
                <a:lnTo>
                  <a:pt x="458190" y="442010"/>
                </a:lnTo>
                <a:lnTo>
                  <a:pt x="449911" y="391789"/>
                </a:lnTo>
                <a:lnTo>
                  <a:pt x="427437" y="351670"/>
                </a:lnTo>
                <a:lnTo>
                  <a:pt x="394319" y="320114"/>
                </a:lnTo>
                <a:lnTo>
                  <a:pt x="354103" y="295585"/>
                </a:lnTo>
                <a:lnTo>
                  <a:pt x="310338" y="276544"/>
                </a:lnTo>
                <a:lnTo>
                  <a:pt x="266572" y="261454"/>
                </a:lnTo>
                <a:lnTo>
                  <a:pt x="210545" y="243853"/>
                </a:lnTo>
                <a:lnTo>
                  <a:pt x="162026" y="224091"/>
                </a:lnTo>
                <a:lnTo>
                  <a:pt x="127880" y="198100"/>
                </a:lnTo>
                <a:lnTo>
                  <a:pt x="114973" y="161810"/>
                </a:lnTo>
                <a:lnTo>
                  <a:pt x="123063" y="129182"/>
                </a:lnTo>
                <a:lnTo>
                  <a:pt x="145845" y="103897"/>
                </a:lnTo>
                <a:lnTo>
                  <a:pt x="181083" y="87553"/>
                </a:lnTo>
                <a:lnTo>
                  <a:pt x="226542" y="81749"/>
                </a:lnTo>
                <a:lnTo>
                  <a:pt x="411577" y="81749"/>
                </a:lnTo>
                <a:lnTo>
                  <a:pt x="408320" y="76839"/>
                </a:lnTo>
                <a:lnTo>
                  <a:pt x="373876" y="44713"/>
                </a:lnTo>
                <a:lnTo>
                  <a:pt x="332051" y="20535"/>
                </a:lnTo>
                <a:lnTo>
                  <a:pt x="283979" y="5299"/>
                </a:lnTo>
                <a:lnTo>
                  <a:pt x="230797" y="0"/>
                </a:lnTo>
                <a:close/>
              </a:path>
              <a:path w="458470" h="620395">
                <a:moveTo>
                  <a:pt x="411577" y="81749"/>
                </a:moveTo>
                <a:lnTo>
                  <a:pt x="226542" y="81749"/>
                </a:lnTo>
                <a:lnTo>
                  <a:pt x="272462" y="88643"/>
                </a:lnTo>
                <a:lnTo>
                  <a:pt x="312235" y="108792"/>
                </a:lnTo>
                <a:lnTo>
                  <a:pt x="342589" y="141398"/>
                </a:lnTo>
                <a:lnTo>
                  <a:pt x="360248" y="185661"/>
                </a:lnTo>
                <a:lnTo>
                  <a:pt x="450519" y="160959"/>
                </a:lnTo>
                <a:lnTo>
                  <a:pt x="434246" y="115919"/>
                </a:lnTo>
                <a:lnTo>
                  <a:pt x="411577" y="8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0433" y="3458085"/>
            <a:ext cx="93980" cy="508000"/>
          </a:xfrm>
          <a:custGeom>
            <a:avLst/>
            <a:gdLst/>
            <a:ahLst/>
            <a:cxnLst/>
            <a:rect l="l" t="t" r="r" b="b"/>
            <a:pathLst>
              <a:path w="93979" h="508000">
                <a:moveTo>
                  <a:pt x="93675" y="0"/>
                </a:moveTo>
                <a:lnTo>
                  <a:pt x="0" y="0"/>
                </a:lnTo>
                <a:lnTo>
                  <a:pt x="0" y="507606"/>
                </a:lnTo>
                <a:lnTo>
                  <a:pt x="93675" y="507606"/>
                </a:lnTo>
                <a:lnTo>
                  <a:pt x="93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7952" y="3369515"/>
            <a:ext cx="480059" cy="88900"/>
          </a:xfrm>
          <a:custGeom>
            <a:avLst/>
            <a:gdLst/>
            <a:ahLst/>
            <a:cxnLst/>
            <a:rect l="l" t="t" r="r" b="b"/>
            <a:pathLst>
              <a:path w="480060" h="88900">
                <a:moveTo>
                  <a:pt x="479488" y="0"/>
                </a:moveTo>
                <a:lnTo>
                  <a:pt x="0" y="0"/>
                </a:lnTo>
                <a:lnTo>
                  <a:pt x="0" y="88569"/>
                </a:lnTo>
                <a:lnTo>
                  <a:pt x="479488" y="88569"/>
                </a:lnTo>
                <a:lnTo>
                  <a:pt x="479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3658" y="4052054"/>
            <a:ext cx="364490" cy="439420"/>
          </a:xfrm>
          <a:custGeom>
            <a:avLst/>
            <a:gdLst/>
            <a:ahLst/>
            <a:cxnLst/>
            <a:rect l="l" t="t" r="r" b="b"/>
            <a:pathLst>
              <a:path w="364489" h="439420">
                <a:moveTo>
                  <a:pt x="129057" y="0"/>
                </a:moveTo>
                <a:lnTo>
                  <a:pt x="89650" y="6478"/>
                </a:lnTo>
                <a:lnTo>
                  <a:pt x="44567" y="40155"/>
                </a:lnTo>
                <a:lnTo>
                  <a:pt x="27990" y="94576"/>
                </a:lnTo>
                <a:lnTo>
                  <a:pt x="31176" y="113660"/>
                </a:lnTo>
                <a:lnTo>
                  <a:pt x="40735" y="134948"/>
                </a:lnTo>
                <a:lnTo>
                  <a:pt x="56665" y="158443"/>
                </a:lnTo>
                <a:lnTo>
                  <a:pt x="78968" y="184149"/>
                </a:lnTo>
                <a:lnTo>
                  <a:pt x="44421" y="213341"/>
                </a:lnTo>
                <a:lnTo>
                  <a:pt x="19743" y="244336"/>
                </a:lnTo>
                <a:lnTo>
                  <a:pt x="4936" y="277134"/>
                </a:lnTo>
                <a:lnTo>
                  <a:pt x="0" y="311734"/>
                </a:lnTo>
                <a:lnTo>
                  <a:pt x="2522" y="338387"/>
                </a:lnTo>
                <a:lnTo>
                  <a:pt x="22706" y="384502"/>
                </a:lnTo>
                <a:lnTo>
                  <a:pt x="61071" y="419435"/>
                </a:lnTo>
                <a:lnTo>
                  <a:pt x="109101" y="437110"/>
                </a:lnTo>
                <a:lnTo>
                  <a:pt x="136436" y="439318"/>
                </a:lnTo>
                <a:lnTo>
                  <a:pt x="173562" y="434991"/>
                </a:lnTo>
                <a:lnTo>
                  <a:pt x="208035" y="422011"/>
                </a:lnTo>
                <a:lnTo>
                  <a:pt x="239856" y="400377"/>
                </a:lnTo>
                <a:lnTo>
                  <a:pt x="246898" y="393064"/>
                </a:lnTo>
                <a:lnTo>
                  <a:pt x="142621" y="393064"/>
                </a:lnTo>
                <a:lnTo>
                  <a:pt x="123980" y="391702"/>
                </a:lnTo>
                <a:lnTo>
                  <a:pt x="77787" y="371259"/>
                </a:lnTo>
                <a:lnTo>
                  <a:pt x="52378" y="328332"/>
                </a:lnTo>
                <a:lnTo>
                  <a:pt x="50685" y="310273"/>
                </a:lnTo>
                <a:lnTo>
                  <a:pt x="54607" y="285020"/>
                </a:lnTo>
                <a:lnTo>
                  <a:pt x="66374" y="261132"/>
                </a:lnTo>
                <a:lnTo>
                  <a:pt x="85988" y="238609"/>
                </a:lnTo>
                <a:lnTo>
                  <a:pt x="113449" y="217449"/>
                </a:lnTo>
                <a:lnTo>
                  <a:pt x="180828" y="217449"/>
                </a:lnTo>
                <a:lnTo>
                  <a:pt x="157645" y="194462"/>
                </a:lnTo>
                <a:lnTo>
                  <a:pt x="190132" y="169546"/>
                </a:lnTo>
                <a:lnTo>
                  <a:pt x="196004" y="163233"/>
                </a:lnTo>
                <a:lnTo>
                  <a:pt x="124345" y="163233"/>
                </a:lnTo>
                <a:lnTo>
                  <a:pt x="113958" y="153493"/>
                </a:lnTo>
                <a:lnTo>
                  <a:pt x="87463" y="123084"/>
                </a:lnTo>
                <a:lnTo>
                  <a:pt x="78676" y="94576"/>
                </a:lnTo>
                <a:lnTo>
                  <a:pt x="81751" y="73048"/>
                </a:lnTo>
                <a:lnTo>
                  <a:pt x="90976" y="57669"/>
                </a:lnTo>
                <a:lnTo>
                  <a:pt x="106354" y="48440"/>
                </a:lnTo>
                <a:lnTo>
                  <a:pt x="127889" y="45364"/>
                </a:lnTo>
                <a:lnTo>
                  <a:pt x="217819" y="45364"/>
                </a:lnTo>
                <a:lnTo>
                  <a:pt x="214660" y="39995"/>
                </a:lnTo>
                <a:lnTo>
                  <a:pt x="201256" y="25628"/>
                </a:lnTo>
                <a:lnTo>
                  <a:pt x="185807" y="14412"/>
                </a:lnTo>
                <a:lnTo>
                  <a:pt x="168624" y="6403"/>
                </a:lnTo>
                <a:lnTo>
                  <a:pt x="149707" y="1600"/>
                </a:lnTo>
                <a:lnTo>
                  <a:pt x="129057" y="0"/>
                </a:lnTo>
                <a:close/>
              </a:path>
              <a:path w="364489" h="439420">
                <a:moveTo>
                  <a:pt x="337753" y="370090"/>
                </a:moveTo>
                <a:lnTo>
                  <a:pt x="269024" y="370090"/>
                </a:lnTo>
                <a:lnTo>
                  <a:pt x="330022" y="430479"/>
                </a:lnTo>
                <a:lnTo>
                  <a:pt x="364197" y="396303"/>
                </a:lnTo>
                <a:lnTo>
                  <a:pt x="337753" y="370090"/>
                </a:lnTo>
                <a:close/>
              </a:path>
              <a:path w="364489" h="439420">
                <a:moveTo>
                  <a:pt x="180828" y="217449"/>
                </a:moveTo>
                <a:lnTo>
                  <a:pt x="113449" y="217449"/>
                </a:lnTo>
                <a:lnTo>
                  <a:pt x="234264" y="337375"/>
                </a:lnTo>
                <a:lnTo>
                  <a:pt x="213726" y="361737"/>
                </a:lnTo>
                <a:lnTo>
                  <a:pt x="191604" y="379141"/>
                </a:lnTo>
                <a:lnTo>
                  <a:pt x="167902" y="389583"/>
                </a:lnTo>
                <a:lnTo>
                  <a:pt x="142621" y="393064"/>
                </a:lnTo>
                <a:lnTo>
                  <a:pt x="246898" y="393064"/>
                </a:lnTo>
                <a:lnTo>
                  <a:pt x="269024" y="370090"/>
                </a:lnTo>
                <a:lnTo>
                  <a:pt x="337753" y="370090"/>
                </a:lnTo>
                <a:lnTo>
                  <a:pt x="296138" y="328841"/>
                </a:lnTo>
                <a:lnTo>
                  <a:pt x="309042" y="300346"/>
                </a:lnTo>
                <a:lnTo>
                  <a:pt x="309586" y="298475"/>
                </a:lnTo>
                <a:lnTo>
                  <a:pt x="262547" y="298475"/>
                </a:lnTo>
                <a:lnTo>
                  <a:pt x="180828" y="217449"/>
                </a:lnTo>
                <a:close/>
              </a:path>
              <a:path w="364489" h="439420">
                <a:moveTo>
                  <a:pt x="325894" y="194767"/>
                </a:moveTo>
                <a:lnTo>
                  <a:pt x="280809" y="194767"/>
                </a:lnTo>
                <a:lnTo>
                  <a:pt x="279668" y="226330"/>
                </a:lnTo>
                <a:lnTo>
                  <a:pt x="276245" y="254136"/>
                </a:lnTo>
                <a:lnTo>
                  <a:pt x="270538" y="278184"/>
                </a:lnTo>
                <a:lnTo>
                  <a:pt x="262547" y="298475"/>
                </a:lnTo>
                <a:lnTo>
                  <a:pt x="309586" y="298475"/>
                </a:lnTo>
                <a:lnTo>
                  <a:pt x="318303" y="268504"/>
                </a:lnTo>
                <a:lnTo>
                  <a:pt x="323920" y="233313"/>
                </a:lnTo>
                <a:lnTo>
                  <a:pt x="325894" y="194767"/>
                </a:lnTo>
                <a:close/>
              </a:path>
              <a:path w="364489" h="439420">
                <a:moveTo>
                  <a:pt x="217819" y="45364"/>
                </a:moveTo>
                <a:lnTo>
                  <a:pt x="127889" y="45364"/>
                </a:lnTo>
                <a:lnTo>
                  <a:pt x="138997" y="46183"/>
                </a:lnTo>
                <a:lnTo>
                  <a:pt x="149059" y="48642"/>
                </a:lnTo>
                <a:lnTo>
                  <a:pt x="179993" y="83704"/>
                </a:lnTo>
                <a:lnTo>
                  <a:pt x="180924" y="94576"/>
                </a:lnTo>
                <a:lnTo>
                  <a:pt x="179800" y="105518"/>
                </a:lnTo>
                <a:lnTo>
                  <a:pt x="156226" y="141412"/>
                </a:lnTo>
                <a:lnTo>
                  <a:pt x="124345" y="163233"/>
                </a:lnTo>
                <a:lnTo>
                  <a:pt x="196004" y="163233"/>
                </a:lnTo>
                <a:lnTo>
                  <a:pt x="213337" y="144595"/>
                </a:lnTo>
                <a:lnTo>
                  <a:pt x="227260" y="119606"/>
                </a:lnTo>
                <a:lnTo>
                  <a:pt x="231902" y="94576"/>
                </a:lnTo>
                <a:lnTo>
                  <a:pt x="229985" y="74466"/>
                </a:lnTo>
                <a:lnTo>
                  <a:pt x="224237" y="56273"/>
                </a:lnTo>
                <a:lnTo>
                  <a:pt x="217819" y="45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3577" y="4308424"/>
            <a:ext cx="67310" cy="176530"/>
          </a:xfrm>
          <a:custGeom>
            <a:avLst/>
            <a:gdLst/>
            <a:ahLst/>
            <a:cxnLst/>
            <a:rect l="l" t="t" r="r" b="b"/>
            <a:pathLst>
              <a:path w="67310" h="176529">
                <a:moveTo>
                  <a:pt x="0" y="176530"/>
                </a:moveTo>
                <a:lnTo>
                  <a:pt x="66979" y="176530"/>
                </a:lnTo>
                <a:lnTo>
                  <a:pt x="66979" y="0"/>
                </a:lnTo>
                <a:lnTo>
                  <a:pt x="0" y="0"/>
                </a:lnTo>
                <a:lnTo>
                  <a:pt x="0" y="17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3577" y="4247464"/>
            <a:ext cx="239395" cy="60960"/>
          </a:xfrm>
          <a:custGeom>
            <a:avLst/>
            <a:gdLst/>
            <a:ahLst/>
            <a:cxnLst/>
            <a:rect l="l" t="t" r="r" b="b"/>
            <a:pathLst>
              <a:path w="239395" h="60960">
                <a:moveTo>
                  <a:pt x="0" y="60959"/>
                </a:moveTo>
                <a:lnTo>
                  <a:pt x="238950" y="60959"/>
                </a:lnTo>
                <a:lnTo>
                  <a:pt x="23895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3577" y="4125544"/>
            <a:ext cx="67310" cy="121920"/>
          </a:xfrm>
          <a:custGeom>
            <a:avLst/>
            <a:gdLst/>
            <a:ahLst/>
            <a:cxnLst/>
            <a:rect l="l" t="t" r="r" b="b"/>
            <a:pathLst>
              <a:path w="67310" h="121920">
                <a:moveTo>
                  <a:pt x="0" y="121920"/>
                </a:moveTo>
                <a:lnTo>
                  <a:pt x="66979" y="121920"/>
                </a:lnTo>
                <a:lnTo>
                  <a:pt x="66979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3577" y="4063314"/>
            <a:ext cx="284480" cy="62230"/>
          </a:xfrm>
          <a:custGeom>
            <a:avLst/>
            <a:gdLst/>
            <a:ahLst/>
            <a:cxnLst/>
            <a:rect l="l" t="t" r="r" b="b"/>
            <a:pathLst>
              <a:path w="284479" h="62229">
                <a:moveTo>
                  <a:pt x="0" y="62229"/>
                </a:moveTo>
                <a:lnTo>
                  <a:pt x="284213" y="62229"/>
                </a:lnTo>
                <a:lnTo>
                  <a:pt x="284213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6687" y="4062789"/>
            <a:ext cx="355600" cy="431165"/>
          </a:xfrm>
          <a:custGeom>
            <a:avLst/>
            <a:gdLst/>
            <a:ahLst/>
            <a:cxnLst/>
            <a:rect l="l" t="t" r="r" b="b"/>
            <a:pathLst>
              <a:path w="355600" h="431164">
                <a:moveTo>
                  <a:pt x="66979" y="0"/>
                </a:moveTo>
                <a:lnTo>
                  <a:pt x="0" y="0"/>
                </a:lnTo>
                <a:lnTo>
                  <a:pt x="0" y="243179"/>
                </a:lnTo>
                <a:lnTo>
                  <a:pt x="5430" y="299406"/>
                </a:lnTo>
                <a:lnTo>
                  <a:pt x="21319" y="346012"/>
                </a:lnTo>
                <a:lnTo>
                  <a:pt x="47064" y="382730"/>
                </a:lnTo>
                <a:lnTo>
                  <a:pt x="82062" y="409289"/>
                </a:lnTo>
                <a:lnTo>
                  <a:pt x="125710" y="425422"/>
                </a:lnTo>
                <a:lnTo>
                  <a:pt x="177406" y="430860"/>
                </a:lnTo>
                <a:lnTo>
                  <a:pt x="229146" y="425422"/>
                </a:lnTo>
                <a:lnTo>
                  <a:pt x="272907" y="409289"/>
                </a:lnTo>
                <a:lnTo>
                  <a:pt x="308052" y="382730"/>
                </a:lnTo>
                <a:lnTo>
                  <a:pt x="317950" y="368693"/>
                </a:lnTo>
                <a:lnTo>
                  <a:pt x="177406" y="368693"/>
                </a:lnTo>
                <a:lnTo>
                  <a:pt x="129344" y="360952"/>
                </a:lnTo>
                <a:lnTo>
                  <a:pt x="94808" y="337542"/>
                </a:lnTo>
                <a:lnTo>
                  <a:pt x="73964" y="298179"/>
                </a:lnTo>
                <a:lnTo>
                  <a:pt x="67054" y="243179"/>
                </a:lnTo>
                <a:lnTo>
                  <a:pt x="66979" y="0"/>
                </a:lnTo>
                <a:close/>
              </a:path>
              <a:path w="355600" h="431164">
                <a:moveTo>
                  <a:pt x="355422" y="0"/>
                </a:moveTo>
                <a:lnTo>
                  <a:pt x="289039" y="0"/>
                </a:lnTo>
                <a:lnTo>
                  <a:pt x="288963" y="243179"/>
                </a:lnTo>
                <a:lnTo>
                  <a:pt x="281949" y="298179"/>
                </a:lnTo>
                <a:lnTo>
                  <a:pt x="260831" y="337542"/>
                </a:lnTo>
                <a:lnTo>
                  <a:pt x="225908" y="360952"/>
                </a:lnTo>
                <a:lnTo>
                  <a:pt x="177406" y="368693"/>
                </a:lnTo>
                <a:lnTo>
                  <a:pt x="317950" y="368693"/>
                </a:lnTo>
                <a:lnTo>
                  <a:pt x="333944" y="346012"/>
                </a:lnTo>
                <a:lnTo>
                  <a:pt x="349946" y="299406"/>
                </a:lnTo>
                <a:lnTo>
                  <a:pt x="355422" y="243179"/>
                </a:lnTo>
                <a:lnTo>
                  <a:pt x="355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5139" y="4062789"/>
            <a:ext cx="357505" cy="422909"/>
          </a:xfrm>
          <a:custGeom>
            <a:avLst/>
            <a:gdLst/>
            <a:ahLst/>
            <a:cxnLst/>
            <a:rect l="l" t="t" r="r" b="b"/>
            <a:pathLst>
              <a:path w="357504" h="422910">
                <a:moveTo>
                  <a:pt x="62763" y="0"/>
                </a:moveTo>
                <a:lnTo>
                  <a:pt x="0" y="0"/>
                </a:lnTo>
                <a:lnTo>
                  <a:pt x="0" y="422402"/>
                </a:lnTo>
                <a:lnTo>
                  <a:pt x="66979" y="422402"/>
                </a:lnTo>
                <a:lnTo>
                  <a:pt x="66900" y="227908"/>
                </a:lnTo>
                <a:lnTo>
                  <a:pt x="66707" y="190710"/>
                </a:lnTo>
                <a:lnTo>
                  <a:pt x="66070" y="143690"/>
                </a:lnTo>
                <a:lnTo>
                  <a:pt x="65709" y="121066"/>
                </a:lnTo>
                <a:lnTo>
                  <a:pt x="65773" y="111023"/>
                </a:lnTo>
                <a:lnTo>
                  <a:pt x="145463" y="111023"/>
                </a:lnTo>
                <a:lnTo>
                  <a:pt x="62763" y="0"/>
                </a:lnTo>
                <a:close/>
              </a:path>
              <a:path w="357504" h="422910">
                <a:moveTo>
                  <a:pt x="145463" y="111023"/>
                </a:moveTo>
                <a:lnTo>
                  <a:pt x="66370" y="111023"/>
                </a:lnTo>
                <a:lnTo>
                  <a:pt x="72964" y="120030"/>
                </a:lnTo>
                <a:lnTo>
                  <a:pt x="113304" y="176967"/>
                </a:lnTo>
                <a:lnTo>
                  <a:pt x="140601" y="214820"/>
                </a:lnTo>
                <a:lnTo>
                  <a:pt x="294474" y="422402"/>
                </a:lnTo>
                <a:lnTo>
                  <a:pt x="357238" y="422402"/>
                </a:lnTo>
                <a:lnTo>
                  <a:pt x="357238" y="308356"/>
                </a:lnTo>
                <a:lnTo>
                  <a:pt x="290868" y="308356"/>
                </a:lnTo>
                <a:lnTo>
                  <a:pt x="283444" y="298473"/>
                </a:lnTo>
                <a:lnTo>
                  <a:pt x="217843" y="208191"/>
                </a:lnTo>
                <a:lnTo>
                  <a:pt x="145463" y="111023"/>
                </a:lnTo>
                <a:close/>
              </a:path>
              <a:path w="357504" h="422910">
                <a:moveTo>
                  <a:pt x="357238" y="0"/>
                </a:moveTo>
                <a:lnTo>
                  <a:pt x="290258" y="0"/>
                </a:lnTo>
                <a:lnTo>
                  <a:pt x="290320" y="190710"/>
                </a:lnTo>
                <a:lnTo>
                  <a:pt x="290530" y="227908"/>
                </a:lnTo>
                <a:lnTo>
                  <a:pt x="291085" y="268981"/>
                </a:lnTo>
                <a:lnTo>
                  <a:pt x="291528" y="297607"/>
                </a:lnTo>
                <a:lnTo>
                  <a:pt x="291465" y="308356"/>
                </a:lnTo>
                <a:lnTo>
                  <a:pt x="357238" y="308356"/>
                </a:lnTo>
                <a:lnTo>
                  <a:pt x="357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5133" y="437095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3029"/>
                </a:moveTo>
                <a:lnTo>
                  <a:pt x="96494" y="113029"/>
                </a:lnTo>
                <a:lnTo>
                  <a:pt x="96494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133" y="4279512"/>
            <a:ext cx="275590" cy="91440"/>
          </a:xfrm>
          <a:custGeom>
            <a:avLst/>
            <a:gdLst/>
            <a:ahLst/>
            <a:cxnLst/>
            <a:rect l="l" t="t" r="r" b="b"/>
            <a:pathLst>
              <a:path w="275590" h="91439">
                <a:moveTo>
                  <a:pt x="0" y="91440"/>
                </a:moveTo>
                <a:lnTo>
                  <a:pt x="275234" y="91440"/>
                </a:lnTo>
                <a:lnTo>
                  <a:pt x="275234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85133" y="4166482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113029"/>
                </a:moveTo>
                <a:lnTo>
                  <a:pt x="96494" y="113029"/>
                </a:lnTo>
                <a:lnTo>
                  <a:pt x="96494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3859" y="4370927"/>
            <a:ext cx="96520" cy="113664"/>
          </a:xfrm>
          <a:custGeom>
            <a:avLst/>
            <a:gdLst/>
            <a:ahLst/>
            <a:cxnLst/>
            <a:rect l="l" t="t" r="r" b="b"/>
            <a:pathLst>
              <a:path w="96520" h="113664">
                <a:moveTo>
                  <a:pt x="96507" y="0"/>
                </a:moveTo>
                <a:lnTo>
                  <a:pt x="0" y="0"/>
                </a:lnTo>
                <a:lnTo>
                  <a:pt x="0" y="113055"/>
                </a:lnTo>
                <a:lnTo>
                  <a:pt x="96507" y="113055"/>
                </a:lnTo>
                <a:lnTo>
                  <a:pt x="96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63859" y="416635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96507" y="0"/>
                </a:moveTo>
                <a:lnTo>
                  <a:pt x="0" y="0"/>
                </a:lnTo>
                <a:lnTo>
                  <a:pt x="0" y="112636"/>
                </a:lnTo>
                <a:lnTo>
                  <a:pt x="96507" y="112636"/>
                </a:lnTo>
                <a:lnTo>
                  <a:pt x="96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1769" y="4179697"/>
            <a:ext cx="278130" cy="291465"/>
          </a:xfrm>
          <a:custGeom>
            <a:avLst/>
            <a:gdLst/>
            <a:ahLst/>
            <a:cxnLst/>
            <a:rect l="l" t="t" r="r" b="b"/>
            <a:pathLst>
              <a:path w="278129" h="291464">
                <a:moveTo>
                  <a:pt x="127203" y="0"/>
                </a:moveTo>
                <a:lnTo>
                  <a:pt x="0" y="0"/>
                </a:lnTo>
                <a:lnTo>
                  <a:pt x="0" y="290944"/>
                </a:lnTo>
                <a:lnTo>
                  <a:pt x="127203" y="290944"/>
                </a:lnTo>
                <a:lnTo>
                  <a:pt x="174774" y="284326"/>
                </a:lnTo>
                <a:lnTo>
                  <a:pt x="216078" y="265321"/>
                </a:lnTo>
                <a:lnTo>
                  <a:pt x="248641" y="235205"/>
                </a:lnTo>
                <a:lnTo>
                  <a:pt x="253719" y="225704"/>
                </a:lnTo>
                <a:lnTo>
                  <a:pt x="69824" y="225704"/>
                </a:lnTo>
                <a:lnTo>
                  <a:pt x="69824" y="65265"/>
                </a:lnTo>
                <a:lnTo>
                  <a:pt x="252798" y="65265"/>
                </a:lnTo>
                <a:lnTo>
                  <a:pt x="248641" y="57365"/>
                </a:lnTo>
                <a:lnTo>
                  <a:pt x="216078" y="26505"/>
                </a:lnTo>
                <a:lnTo>
                  <a:pt x="174774" y="6878"/>
                </a:lnTo>
                <a:lnTo>
                  <a:pt x="127203" y="0"/>
                </a:lnTo>
                <a:close/>
              </a:path>
              <a:path w="278129" h="291464">
                <a:moveTo>
                  <a:pt x="252798" y="65265"/>
                </a:moveTo>
                <a:lnTo>
                  <a:pt x="127203" y="65265"/>
                </a:lnTo>
                <a:lnTo>
                  <a:pt x="156878" y="70978"/>
                </a:lnTo>
                <a:lnTo>
                  <a:pt x="181648" y="87288"/>
                </a:lnTo>
                <a:lnTo>
                  <a:pt x="198626" y="112955"/>
                </a:lnTo>
                <a:lnTo>
                  <a:pt x="204927" y="146735"/>
                </a:lnTo>
                <a:lnTo>
                  <a:pt x="198626" y="180114"/>
                </a:lnTo>
                <a:lnTo>
                  <a:pt x="181648" y="204922"/>
                </a:lnTo>
                <a:lnTo>
                  <a:pt x="156878" y="220378"/>
                </a:lnTo>
                <a:lnTo>
                  <a:pt x="127203" y="225704"/>
                </a:lnTo>
                <a:lnTo>
                  <a:pt x="253719" y="225704"/>
                </a:lnTo>
                <a:lnTo>
                  <a:pt x="269993" y="195251"/>
                </a:lnTo>
                <a:lnTo>
                  <a:pt x="277660" y="146735"/>
                </a:lnTo>
                <a:lnTo>
                  <a:pt x="269993" y="97947"/>
                </a:lnTo>
                <a:lnTo>
                  <a:pt x="252798" y="65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98434" y="4166355"/>
            <a:ext cx="304800" cy="318135"/>
          </a:xfrm>
          <a:custGeom>
            <a:avLst/>
            <a:gdLst/>
            <a:ahLst/>
            <a:cxnLst/>
            <a:rect l="l" t="t" r="r" b="b"/>
            <a:pathLst>
              <a:path w="304800" h="318135">
                <a:moveTo>
                  <a:pt x="140538" y="0"/>
                </a:moveTo>
                <a:lnTo>
                  <a:pt x="0" y="0"/>
                </a:lnTo>
                <a:lnTo>
                  <a:pt x="0" y="317626"/>
                </a:lnTo>
                <a:lnTo>
                  <a:pt x="140538" y="317626"/>
                </a:lnTo>
                <a:lnTo>
                  <a:pt x="185625" y="312296"/>
                </a:lnTo>
                <a:lnTo>
                  <a:pt x="225186" y="297068"/>
                </a:lnTo>
                <a:lnTo>
                  <a:pt x="258030" y="273086"/>
                </a:lnTo>
                <a:lnTo>
                  <a:pt x="282965" y="241496"/>
                </a:lnTo>
                <a:lnTo>
                  <a:pt x="289536" y="225704"/>
                </a:lnTo>
                <a:lnTo>
                  <a:pt x="96507" y="225704"/>
                </a:lnTo>
                <a:lnTo>
                  <a:pt x="96507" y="91947"/>
                </a:lnTo>
                <a:lnTo>
                  <a:pt x="288441" y="91947"/>
                </a:lnTo>
                <a:lnTo>
                  <a:pt x="282626" y="78009"/>
                </a:lnTo>
                <a:lnTo>
                  <a:pt x="257459" y="45812"/>
                </a:lnTo>
                <a:lnTo>
                  <a:pt x="224509" y="21219"/>
                </a:lnTo>
                <a:lnTo>
                  <a:pt x="185096" y="5519"/>
                </a:lnTo>
                <a:lnTo>
                  <a:pt x="140538" y="0"/>
                </a:lnTo>
                <a:close/>
              </a:path>
              <a:path w="304800" h="318135">
                <a:moveTo>
                  <a:pt x="288441" y="91947"/>
                </a:moveTo>
                <a:lnTo>
                  <a:pt x="140538" y="91947"/>
                </a:lnTo>
                <a:lnTo>
                  <a:pt x="164093" y="96302"/>
                </a:lnTo>
                <a:lnTo>
                  <a:pt x="184723" y="109235"/>
                </a:lnTo>
                <a:lnTo>
                  <a:pt x="199354" y="130556"/>
                </a:lnTo>
                <a:lnTo>
                  <a:pt x="204914" y="160070"/>
                </a:lnTo>
                <a:lnTo>
                  <a:pt x="199215" y="189356"/>
                </a:lnTo>
                <a:lnTo>
                  <a:pt x="184351" y="209803"/>
                </a:lnTo>
                <a:lnTo>
                  <a:pt x="163675" y="221792"/>
                </a:lnTo>
                <a:lnTo>
                  <a:pt x="140538" y="225704"/>
                </a:lnTo>
                <a:lnTo>
                  <a:pt x="289536" y="225704"/>
                </a:lnTo>
                <a:lnTo>
                  <a:pt x="298799" y="203443"/>
                </a:lnTo>
                <a:lnTo>
                  <a:pt x="304342" y="160070"/>
                </a:lnTo>
                <a:lnTo>
                  <a:pt x="298694" y="116525"/>
                </a:lnTo>
                <a:lnTo>
                  <a:pt x="288441" y="91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3929" y="3071919"/>
            <a:ext cx="4157345" cy="4029075"/>
          </a:xfrm>
          <a:custGeom>
            <a:avLst/>
            <a:gdLst/>
            <a:ahLst/>
            <a:cxnLst/>
            <a:rect l="l" t="t" r="r" b="b"/>
            <a:pathLst>
              <a:path w="4157345" h="4029075">
                <a:moveTo>
                  <a:pt x="3716985" y="0"/>
                </a:moveTo>
                <a:lnTo>
                  <a:pt x="0" y="0"/>
                </a:lnTo>
                <a:lnTo>
                  <a:pt x="0" y="3571443"/>
                </a:lnTo>
                <a:lnTo>
                  <a:pt x="4157065" y="4029087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6000" y="2610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7679" y="3171150"/>
            <a:ext cx="141351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35" dirty="0">
                <a:solidFill>
                  <a:srgbClr val="121212"/>
                </a:solidFill>
                <a:latin typeface="Arial"/>
                <a:cs typeface="Arial"/>
              </a:rPr>
              <a:t>О</a:t>
            </a:r>
            <a:r>
              <a:rPr sz="2000" spc="-11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21212"/>
                </a:solidFill>
                <a:latin typeface="Arial"/>
                <a:cs typeface="Arial"/>
              </a:rPr>
              <a:t>КАНАЛЕ: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7679" y="3773130"/>
            <a:ext cx="3458210" cy="263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47244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400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часов</a:t>
            </a:r>
            <a:r>
              <a:rPr sz="1700" spc="-1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премьерного 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контента</a:t>
            </a:r>
            <a:r>
              <a:rPr sz="1700" spc="-10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60" dirty="0">
                <a:solidFill>
                  <a:srgbClr val="121212"/>
                </a:solidFill>
                <a:latin typeface="Arial Unicode MS"/>
                <a:cs typeface="Arial Unicode MS"/>
              </a:rPr>
              <a:t>ежегодно</a:t>
            </a:r>
            <a:endParaRPr sz="1700">
              <a:latin typeface="Arial Unicode MS"/>
              <a:cs typeface="Arial Unicode MS"/>
            </a:endParaRPr>
          </a:p>
          <a:p>
            <a:pPr marL="461645" marR="778510" indent="-448945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Не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более 8</a:t>
            </a:r>
            <a:r>
              <a:rPr sz="1700" spc="-20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повторов 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программы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</a:t>
            </a:r>
            <a:r>
              <a:rPr sz="1700" spc="-2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год</a:t>
            </a:r>
            <a:endParaRPr sz="1700">
              <a:latin typeface="Arial Unicode MS"/>
              <a:cs typeface="Arial Unicode MS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Впечатляющее  </a:t>
            </a:r>
            <a:r>
              <a:rPr sz="1700" spc="60" dirty="0">
                <a:solidFill>
                  <a:srgbClr val="121212"/>
                </a:solidFill>
                <a:latin typeface="Arial Unicode MS"/>
                <a:cs typeface="Arial Unicode MS"/>
              </a:rPr>
              <a:t>разнообразие</a:t>
            </a:r>
            <a:r>
              <a:rPr sz="1700" spc="-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направлений 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экстремального</a:t>
            </a:r>
            <a:r>
              <a:rPr sz="1700" spc="-114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спорта</a:t>
            </a:r>
            <a:endParaRPr sz="1700">
              <a:latin typeface="Arial Unicode MS"/>
              <a:cs typeface="Arial Unicode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Съемки </a:t>
            </a:r>
            <a:r>
              <a:rPr sz="1700" spc="10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всему</a:t>
            </a:r>
            <a:r>
              <a:rPr sz="1700" spc="-3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миру</a:t>
            </a:r>
            <a:endParaRPr sz="1700">
              <a:latin typeface="Arial Unicode MS"/>
              <a:cs typeface="Arial Unicode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Отсутствие</a:t>
            </a:r>
            <a:r>
              <a:rPr sz="1700" spc="-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рекламных</a:t>
            </a:r>
            <a:endParaRPr sz="17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вставок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9928" y="3996001"/>
            <a:ext cx="4157345" cy="2718435"/>
          </a:xfrm>
          <a:custGeom>
            <a:avLst/>
            <a:gdLst/>
            <a:ahLst/>
            <a:cxnLst/>
            <a:rect l="l" t="t" r="r" b="b"/>
            <a:pathLst>
              <a:path w="4157345" h="2718434">
                <a:moveTo>
                  <a:pt x="3716985" y="0"/>
                </a:moveTo>
                <a:lnTo>
                  <a:pt x="0" y="0"/>
                </a:lnTo>
                <a:lnTo>
                  <a:pt x="0" y="2501277"/>
                </a:lnTo>
                <a:lnTo>
                  <a:pt x="4157065" y="2718003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1999" y="3534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3678" y="4248099"/>
            <a:ext cx="3536315" cy="210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Смотри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захватывающие 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спортивные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шоу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разных 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направлений </a:t>
            </a:r>
            <a:r>
              <a:rPr sz="1700" spc="-20" dirty="0">
                <a:solidFill>
                  <a:srgbClr val="121212"/>
                </a:solidFill>
                <a:latin typeface="Arial Unicode MS"/>
                <a:cs typeface="Arial Unicode MS"/>
              </a:rPr>
              <a:t>-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автогонки, 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мотокросс,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лодочный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парусный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спорт,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скейтбординг,  сноубординг, </a:t>
            </a:r>
            <a:r>
              <a:rPr sz="1700" spc="90" dirty="0">
                <a:solidFill>
                  <a:srgbClr val="121212"/>
                </a:solidFill>
                <a:latin typeface="Arial Unicode MS"/>
                <a:cs typeface="Arial Unicode MS"/>
              </a:rPr>
              <a:t>парашютный 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спорт,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велотриал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19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BMX-рейсинг,  мотофристайл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12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другие.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927" y="2711918"/>
            <a:ext cx="4157345" cy="4229735"/>
          </a:xfrm>
          <a:custGeom>
            <a:avLst/>
            <a:gdLst/>
            <a:ahLst/>
            <a:cxnLst/>
            <a:rect l="l" t="t" r="r" b="b"/>
            <a:pathLst>
              <a:path w="4157345" h="4229734">
                <a:moveTo>
                  <a:pt x="3716985" y="0"/>
                </a:moveTo>
                <a:lnTo>
                  <a:pt x="0" y="0"/>
                </a:lnTo>
                <a:lnTo>
                  <a:pt x="0" y="3771836"/>
                </a:lnTo>
                <a:lnTo>
                  <a:pt x="4157065" y="4229481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00" y="2250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577" y="2826272"/>
            <a:ext cx="3293745" cy="352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6485" algn="l"/>
              </a:tabLst>
            </a:pPr>
            <a:r>
              <a:rPr sz="2700" spc="-75" dirty="0">
                <a:solidFill>
                  <a:srgbClr val="E7863C"/>
                </a:solidFill>
                <a:latin typeface="Arial Unicode MS"/>
                <a:cs typeface="Arial Unicode MS"/>
              </a:rPr>
              <a:t>АВТО	</a:t>
            </a:r>
            <a:r>
              <a:rPr sz="2700" spc="-100" dirty="0">
                <a:solidFill>
                  <a:srgbClr val="E7863C"/>
                </a:solidFill>
                <a:latin typeface="Arial Unicode MS"/>
                <a:cs typeface="Arial Unicode MS"/>
              </a:rPr>
              <a:t>СКОРОСТЬ</a:t>
            </a:r>
            <a:endParaRPr sz="2700">
              <a:latin typeface="Arial Unicode MS"/>
              <a:cs typeface="Arial Unicode MS"/>
            </a:endParaRPr>
          </a:p>
          <a:p>
            <a:pPr marL="12700" marR="240029">
              <a:lnSpc>
                <a:spcPct val="100000"/>
              </a:lnSpc>
              <a:spcBef>
                <a:spcPts val="1840"/>
              </a:spcBef>
            </a:pPr>
            <a:r>
              <a:rPr sz="1700" spc="-25" dirty="0">
                <a:solidFill>
                  <a:srgbClr val="121212"/>
                </a:solidFill>
                <a:latin typeface="Arial Unicode MS"/>
                <a:cs typeface="Arial Unicode MS"/>
              </a:rPr>
              <a:t>Все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события</a:t>
            </a:r>
            <a:r>
              <a:rPr sz="1700" spc="-7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увлекательного 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мира автогонок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3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ралли</a:t>
            </a:r>
            <a:endParaRPr sz="17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одной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программе.</a:t>
            </a:r>
            <a:r>
              <a:rPr sz="1700" spc="-31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85" dirty="0">
                <a:solidFill>
                  <a:srgbClr val="121212"/>
                </a:solidFill>
                <a:latin typeface="Arial Unicode MS"/>
                <a:cs typeface="Arial Unicode MS"/>
              </a:rPr>
              <a:t>Гоночный 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lifestyle,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новости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Формулы-1, 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тематические</a:t>
            </a:r>
            <a:r>
              <a:rPr sz="1700" spc="-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анонсы</a:t>
            </a:r>
            <a:endParaRPr sz="1700">
              <a:latin typeface="Arial Unicode MS"/>
              <a:cs typeface="Arial Unicode MS"/>
            </a:endParaRPr>
          </a:p>
          <a:p>
            <a:pPr marL="12700" marR="283845">
              <a:lnSpc>
                <a:spcPct val="100000"/>
              </a:lnSpc>
            </a:pP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обзоры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заездов, </a:t>
            </a:r>
            <a:r>
              <a:rPr sz="1700" spc="-5" dirty="0">
                <a:solidFill>
                  <a:srgbClr val="121212"/>
                </a:solidFill>
                <a:latin typeface="Arial Unicode MS"/>
                <a:cs typeface="Arial Unicode MS"/>
              </a:rPr>
              <a:t>а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также  </a:t>
            </a:r>
            <a:r>
              <a:rPr sz="1700" spc="114" dirty="0">
                <a:solidFill>
                  <a:srgbClr val="121212"/>
                </a:solidFill>
                <a:latin typeface="Arial Unicode MS"/>
                <a:cs typeface="Arial Unicode MS"/>
              </a:rPr>
              <a:t>новинки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самых</a:t>
            </a:r>
            <a:r>
              <a:rPr sz="1700" spc="-2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престижных 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мировых</a:t>
            </a:r>
            <a:r>
              <a:rPr sz="1700" spc="-6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автосалонов</a:t>
            </a:r>
            <a:endParaRPr sz="1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экспертное</a:t>
            </a:r>
            <a:r>
              <a:rPr sz="1700" spc="-29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85" dirty="0">
                <a:solidFill>
                  <a:srgbClr val="121212"/>
                </a:solidFill>
                <a:latin typeface="Arial Unicode MS"/>
                <a:cs typeface="Arial Unicode MS"/>
              </a:rPr>
              <a:t>мнение</a:t>
            </a:r>
            <a:endParaRPr sz="1700">
              <a:latin typeface="Arial Unicode MS"/>
              <a:cs typeface="Arial Unicode MS"/>
            </a:endParaRPr>
          </a:p>
          <a:p>
            <a:pPr marL="12700" marR="402590">
              <a:lnSpc>
                <a:spcPct val="100000"/>
              </a:lnSpc>
            </a:pP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o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будущем</a:t>
            </a:r>
            <a:r>
              <a:rPr sz="1700" spc="-1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автомобильной  промышленности.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60" dirty="0">
                <a:latin typeface="Arial Black"/>
                <a:cs typeface="Arial Black"/>
              </a:rPr>
              <a:t>АВТО</a:t>
            </a:r>
          </a:p>
        </p:txBody>
      </p:sp>
      <p:sp>
        <p:nvSpPr>
          <p:cNvPr id="7" name="object 7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3929" y="2531919"/>
            <a:ext cx="4742180" cy="4832350"/>
          </a:xfrm>
          <a:custGeom>
            <a:avLst/>
            <a:gdLst/>
            <a:ahLst/>
            <a:cxnLst/>
            <a:rect l="l" t="t" r="r" b="b"/>
            <a:pathLst>
              <a:path w="4742180" h="4832350">
                <a:moveTo>
                  <a:pt x="4240060" y="0"/>
                </a:moveTo>
                <a:lnTo>
                  <a:pt x="0" y="0"/>
                </a:lnTo>
                <a:lnTo>
                  <a:pt x="0" y="4282986"/>
                </a:lnTo>
                <a:lnTo>
                  <a:pt x="4742065" y="4831803"/>
                </a:lnTo>
                <a:lnTo>
                  <a:pt x="4240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999" y="2070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3326" y="2704006"/>
            <a:ext cx="3992879" cy="3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5" dirty="0">
                <a:solidFill>
                  <a:srgbClr val="E7863C"/>
                </a:solidFill>
                <a:latin typeface="Arial Unicode MS"/>
                <a:cs typeface="Arial Unicode MS"/>
              </a:rPr>
              <a:t>ГРАН-ПРИ</a:t>
            </a:r>
            <a:endParaRPr sz="2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2700" spc="-20" dirty="0">
                <a:solidFill>
                  <a:srgbClr val="E7863C"/>
                </a:solidFill>
                <a:latin typeface="Arial Unicode MS"/>
                <a:cs typeface="Arial Unicode MS"/>
              </a:rPr>
              <a:t>«ФОРМУЛЫ</a:t>
            </a:r>
            <a:r>
              <a:rPr sz="2700" spc="-150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700" spc="40" dirty="0">
                <a:solidFill>
                  <a:srgbClr val="E7863C"/>
                </a:solidFill>
                <a:latin typeface="Arial Unicode MS"/>
                <a:cs typeface="Arial Unicode MS"/>
              </a:rPr>
              <a:t>1</a:t>
            </a:r>
            <a:endParaRPr sz="2700">
              <a:latin typeface="Arial Unicode MS"/>
              <a:cs typeface="Arial Unicode MS"/>
            </a:endParaRPr>
          </a:p>
          <a:p>
            <a:pPr marL="12700" marR="182880">
              <a:lnSpc>
                <a:spcPct val="100000"/>
              </a:lnSpc>
              <a:spcBef>
                <a:spcPts val="1840"/>
              </a:spcBef>
            </a:pP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Светский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лоск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3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драмы,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внутренняя  кухня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технологии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– </a:t>
            </a:r>
            <a:r>
              <a:rPr sz="1700" spc="-10" dirty="0">
                <a:solidFill>
                  <a:srgbClr val="121212"/>
                </a:solidFill>
                <a:latin typeface="Arial Unicode MS"/>
                <a:cs typeface="Arial Unicode MS"/>
              </a:rPr>
              <a:t>все, </a:t>
            </a:r>
            <a:r>
              <a:rPr sz="1700" spc="-45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чем 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ассоциируется Формула-1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 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программе </a:t>
            </a:r>
            <a:r>
              <a:rPr sz="1700" spc="-100" dirty="0">
                <a:solidFill>
                  <a:srgbClr val="121212"/>
                </a:solidFill>
                <a:latin typeface="Arial Unicode MS"/>
                <a:cs typeface="Arial Unicode MS"/>
              </a:rPr>
              <a:t>GP </a:t>
            </a:r>
            <a:r>
              <a:rPr sz="1700" spc="-55" dirty="0">
                <a:solidFill>
                  <a:srgbClr val="121212"/>
                </a:solidFill>
                <a:latin typeface="Arial Unicode MS"/>
                <a:cs typeface="Arial Unicode MS"/>
              </a:rPr>
              <a:t>RACIND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ON</a:t>
            </a:r>
            <a:r>
              <a:rPr sz="1700" spc="-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-100" dirty="0">
                <a:solidFill>
                  <a:srgbClr val="121212"/>
                </a:solidFill>
                <a:latin typeface="Arial Unicode MS"/>
                <a:cs typeface="Arial Unicode MS"/>
              </a:rPr>
              <a:t>TRACK.</a:t>
            </a:r>
            <a:endParaRPr sz="17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700" spc="-3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эфире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отчеты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о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командных</a:t>
            </a:r>
            <a:r>
              <a:rPr sz="1700" spc="-31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заездах 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подготовке </a:t>
            </a:r>
            <a:r>
              <a:rPr sz="1700" spc="135" dirty="0">
                <a:solidFill>
                  <a:srgbClr val="121212"/>
                </a:solidFill>
                <a:latin typeface="Arial Unicode MS"/>
                <a:cs typeface="Arial Unicode MS"/>
              </a:rPr>
              <a:t>к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каждому </a:t>
            </a:r>
            <a:r>
              <a:rPr sz="1700" spc="90" dirty="0">
                <a:solidFill>
                  <a:srgbClr val="121212"/>
                </a:solidFill>
                <a:latin typeface="Arial Unicode MS"/>
                <a:cs typeface="Arial Unicode MS"/>
              </a:rPr>
              <a:t>гоночному 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сезону.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Гонка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за </a:t>
            </a:r>
            <a:r>
              <a:rPr sz="1700" spc="105" dirty="0">
                <a:solidFill>
                  <a:srgbClr val="121212"/>
                </a:solidFill>
                <a:latin typeface="Arial Unicode MS"/>
                <a:cs typeface="Arial Unicode MS"/>
              </a:rPr>
              <a:t>гонкой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авторы 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программы </a:t>
            </a: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следуют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за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Формулой</a:t>
            </a:r>
            <a:r>
              <a:rPr sz="1700" spc="-31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– </a:t>
            </a:r>
            <a:r>
              <a:rPr sz="1700" spc="-15" dirty="0">
                <a:solidFill>
                  <a:srgbClr val="121212"/>
                </a:solidFill>
                <a:latin typeface="Arial Unicode MS"/>
                <a:cs typeface="Arial Unicode MS"/>
              </a:rPr>
              <a:t>1, 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85" dirty="0">
                <a:solidFill>
                  <a:srgbClr val="121212"/>
                </a:solidFill>
                <a:latin typeface="Arial Unicode MS"/>
                <a:cs typeface="Arial Unicode MS"/>
              </a:rPr>
              <a:t>прогнозируют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результаты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каждого 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следующего</a:t>
            </a:r>
            <a:r>
              <a:rPr sz="1700" spc="-8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15" dirty="0">
                <a:solidFill>
                  <a:srgbClr val="121212"/>
                </a:solidFill>
                <a:latin typeface="Arial Unicode MS"/>
                <a:cs typeface="Arial Unicode MS"/>
              </a:rPr>
              <a:t>этапа.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60" dirty="0">
                <a:latin typeface="Arial Black"/>
                <a:cs typeface="Arial Black"/>
              </a:rPr>
              <a:t>АВТО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927" y="3413918"/>
            <a:ext cx="4157345" cy="3498215"/>
          </a:xfrm>
          <a:custGeom>
            <a:avLst/>
            <a:gdLst/>
            <a:ahLst/>
            <a:cxnLst/>
            <a:rect l="l" t="t" r="r" b="b"/>
            <a:pathLst>
              <a:path w="4157345" h="3498215">
                <a:moveTo>
                  <a:pt x="3716985" y="0"/>
                </a:moveTo>
                <a:lnTo>
                  <a:pt x="0" y="0"/>
                </a:lnTo>
                <a:lnTo>
                  <a:pt x="0" y="3209112"/>
                </a:lnTo>
                <a:lnTo>
                  <a:pt x="4157065" y="3498088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00" y="2952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679" y="3528270"/>
            <a:ext cx="3393440" cy="290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9915">
              <a:lnSpc>
                <a:spcPct val="100000"/>
              </a:lnSpc>
            </a:pPr>
            <a:r>
              <a:rPr sz="2700" spc="-80" dirty="0">
                <a:solidFill>
                  <a:srgbClr val="E7863C"/>
                </a:solidFill>
                <a:latin typeface="Arial Unicode MS"/>
                <a:cs typeface="Arial Unicode MS"/>
              </a:rPr>
              <a:t>ПЕРЕКЛЮЧЕНИЕ  </a:t>
            </a:r>
            <a:r>
              <a:rPr sz="2700" spc="-105" dirty="0">
                <a:solidFill>
                  <a:srgbClr val="E7863C"/>
                </a:solidFill>
                <a:latin typeface="Arial Unicode MS"/>
                <a:cs typeface="Arial Unicode MS"/>
              </a:rPr>
              <a:t>СКОРОСТЕЙ</a:t>
            </a:r>
            <a:endParaRPr sz="2700">
              <a:latin typeface="Arial Unicode MS"/>
              <a:cs typeface="Arial Unicode MS"/>
            </a:endParaRPr>
          </a:p>
          <a:p>
            <a:pPr marL="12700" marR="201930">
              <a:lnSpc>
                <a:spcPct val="100000"/>
              </a:lnSpc>
              <a:spcBef>
                <a:spcPts val="1840"/>
              </a:spcBef>
            </a:pP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Программа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о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том,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что </a:t>
            </a:r>
            <a:r>
              <a:rPr sz="1700" spc="5" dirty="0">
                <a:solidFill>
                  <a:srgbClr val="121212"/>
                </a:solidFill>
                <a:latin typeface="Arial Unicode MS"/>
                <a:cs typeface="Arial Unicode MS"/>
              </a:rPr>
              <a:t>у вас 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под капотом.</a:t>
            </a:r>
            <a:r>
              <a:rPr sz="1700" spc="-3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5" dirty="0">
                <a:solidFill>
                  <a:srgbClr val="121212"/>
                </a:solidFill>
                <a:latin typeface="Arial Unicode MS"/>
                <a:cs typeface="Arial Unicode MS"/>
              </a:rPr>
              <a:t>Здесь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нет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гонок, 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зато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есть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новости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о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самых 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передовых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исследованиях, 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разработках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18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тенденциях</a:t>
            </a:r>
            <a:endParaRPr sz="17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автомира, </a:t>
            </a:r>
            <a:r>
              <a:rPr sz="17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интересных</a:t>
            </a:r>
            <a:r>
              <a:rPr sz="1700" spc="-1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каждому 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автолюбителю.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60" dirty="0">
                <a:latin typeface="Arial Black"/>
                <a:cs typeface="Arial Black"/>
              </a:rPr>
              <a:t>АВТО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5929" y="2441919"/>
            <a:ext cx="4328160" cy="5011420"/>
          </a:xfrm>
          <a:custGeom>
            <a:avLst/>
            <a:gdLst/>
            <a:ahLst/>
            <a:cxnLst/>
            <a:rect l="l" t="t" r="r" b="b"/>
            <a:pathLst>
              <a:path w="4328160" h="5011420">
                <a:moveTo>
                  <a:pt x="3716985" y="0"/>
                </a:moveTo>
                <a:lnTo>
                  <a:pt x="0" y="0"/>
                </a:lnTo>
                <a:lnTo>
                  <a:pt x="0" y="4529912"/>
                </a:lnTo>
                <a:lnTo>
                  <a:pt x="4328071" y="5011064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000" y="1980004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679" y="2435410"/>
            <a:ext cx="3675379" cy="440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7034">
              <a:lnSpc>
                <a:spcPct val="117400"/>
              </a:lnSpc>
            </a:pPr>
            <a:r>
              <a:rPr sz="2300" spc="-5" dirty="0">
                <a:solidFill>
                  <a:srgbClr val="E7863C"/>
                </a:solidFill>
                <a:latin typeface="Arial Unicode MS"/>
                <a:cs typeface="Arial Unicode MS"/>
              </a:rPr>
              <a:t>АВТОМОБИЛИ</a:t>
            </a:r>
            <a:r>
              <a:rPr sz="2300" spc="-95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300" spc="10" dirty="0">
                <a:solidFill>
                  <a:srgbClr val="E7863C"/>
                </a:solidFill>
                <a:latin typeface="Arial Unicode MS"/>
                <a:cs typeface="Arial Unicode MS"/>
              </a:rPr>
              <a:t>НАШЕЙ  </a:t>
            </a:r>
            <a:r>
              <a:rPr sz="2300" spc="-55" dirty="0">
                <a:solidFill>
                  <a:srgbClr val="E7863C"/>
                </a:solidFill>
                <a:latin typeface="Arial Unicode MS"/>
                <a:cs typeface="Arial Unicode MS"/>
              </a:rPr>
              <a:t>МЕЧТЫ</a:t>
            </a:r>
            <a:endParaRPr sz="2300">
              <a:latin typeface="Arial Unicode MS"/>
              <a:cs typeface="Arial Unicode MS"/>
            </a:endParaRPr>
          </a:p>
          <a:p>
            <a:pPr marL="12700" marR="760730">
              <a:lnSpc>
                <a:spcPct val="100000"/>
              </a:lnSpc>
              <a:spcBef>
                <a:spcPts val="620"/>
              </a:spcBef>
            </a:pP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Еженедельное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телешоу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ведущими 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Томом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Начью,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прошлом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гонщиком 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комментатором,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Питером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Клаттом,</a:t>
            </a:r>
            <a:endParaRPr sz="1200">
              <a:latin typeface="Arial Unicode MS"/>
              <a:cs typeface="Arial Unicode MS"/>
            </a:endParaRPr>
          </a:p>
          <a:p>
            <a:pPr marL="12700" marR="534035">
              <a:lnSpc>
                <a:spcPct val="100000"/>
              </a:lnSpc>
            </a:pP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автолюбителем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владельцем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Legendary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Motorcar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Company,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70" dirty="0">
                <a:solidFill>
                  <a:srgbClr val="121212"/>
                </a:solidFill>
                <a:latin typeface="Arial Unicode MS"/>
                <a:cs typeface="Arial Unicode MS"/>
              </a:rPr>
              <a:t>компании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75" dirty="0">
                <a:solidFill>
                  <a:srgbClr val="121212"/>
                </a:solidFill>
                <a:latin typeface="Arial Unicode MS"/>
                <a:cs typeface="Arial Unicode MS"/>
              </a:rPr>
              <a:t>по</a:t>
            </a:r>
            <a:r>
              <a:rPr sz="1200" spc="-4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продаже</a:t>
            </a:r>
            <a:endParaRPr sz="1200">
              <a:latin typeface="Arial Unicode MS"/>
              <a:cs typeface="Arial Unicode MS"/>
            </a:endParaRPr>
          </a:p>
          <a:p>
            <a:pPr marL="12700" marR="243204">
              <a:lnSpc>
                <a:spcPct val="100000"/>
              </a:lnSpc>
            </a:pP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обслуживанию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раритетных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автомобилей. 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Телешоу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посвящено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автомобилям,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о</a:t>
            </a:r>
            <a:r>
              <a:rPr sz="1200" spc="-2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которых 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мечтает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каждый.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Питер </a:t>
            </a:r>
            <a:r>
              <a:rPr sz="1200" spc="10" dirty="0">
                <a:solidFill>
                  <a:srgbClr val="121212"/>
                </a:solidFill>
                <a:latin typeface="Arial Unicode MS"/>
                <a:cs typeface="Arial Unicode MS"/>
              </a:rPr>
              <a:t>Клатт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представляет  раздел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программы,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посвященный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сегменту 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классических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раритетных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автомобилей,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который </a:t>
            </a:r>
            <a:r>
              <a:rPr sz="1200" spc="5" dirty="0">
                <a:solidFill>
                  <a:srgbClr val="121212"/>
                </a:solidFill>
                <a:latin typeface="Arial Unicode MS"/>
                <a:cs typeface="Arial Unicode MS"/>
              </a:rPr>
              <a:t>будет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интересен</a:t>
            </a:r>
            <a:r>
              <a:rPr sz="1200" spc="-14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коллекционерам</a:t>
            </a:r>
            <a:endParaRPr sz="12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ностальгирующим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автолюбителям.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Том 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Начью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отвечает </a:t>
            </a:r>
            <a:r>
              <a:rPr sz="1200" spc="15" dirty="0">
                <a:solidFill>
                  <a:srgbClr val="121212"/>
                </a:solidFill>
                <a:latin typeface="Arial Unicode MS"/>
                <a:cs typeface="Arial Unicode MS"/>
              </a:rPr>
              <a:t>за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современные </a:t>
            </a:r>
            <a:r>
              <a:rPr sz="1200" spc="30" dirty="0">
                <a:solidFill>
                  <a:srgbClr val="121212"/>
                </a:solidFill>
                <a:latin typeface="Arial Unicode MS"/>
                <a:cs typeface="Arial Unicode MS"/>
              </a:rPr>
              <a:t>модели </a:t>
            </a:r>
            <a:r>
              <a:rPr sz="1200" dirty="0">
                <a:solidFill>
                  <a:srgbClr val="121212"/>
                </a:solidFill>
                <a:latin typeface="Arial Unicode MS"/>
                <a:cs typeface="Arial Unicode MS"/>
              </a:rPr>
              <a:t>– 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суперкары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автомобили </a:t>
            </a:r>
            <a:r>
              <a:rPr sz="1200" spc="-30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200" spc="55" dirty="0">
                <a:solidFill>
                  <a:srgbClr val="121212"/>
                </a:solidFill>
                <a:latin typeface="Arial Unicode MS"/>
                <a:cs typeface="Arial Unicode MS"/>
              </a:rPr>
              <a:t>улучшенными 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характеристиками.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Также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каждом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сезоне 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зрителей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ждет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настоящее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реалити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шоу:</a:t>
            </a:r>
            <a:r>
              <a:rPr sz="1200" spc="-2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команда 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проекта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выбирает </a:t>
            </a:r>
            <a:r>
              <a:rPr sz="12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старую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или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требующую  </a:t>
            </a:r>
            <a:r>
              <a:rPr sz="1200" spc="50" dirty="0">
                <a:solidFill>
                  <a:srgbClr val="121212"/>
                </a:solidFill>
                <a:latin typeface="Arial Unicode MS"/>
                <a:cs typeface="Arial Unicode MS"/>
              </a:rPr>
              <a:t>капитального </a:t>
            </a:r>
            <a:r>
              <a:rPr sz="1200" spc="40" dirty="0">
                <a:solidFill>
                  <a:srgbClr val="121212"/>
                </a:solidFill>
                <a:latin typeface="Arial Unicode MS"/>
                <a:cs typeface="Arial Unicode MS"/>
              </a:rPr>
              <a:t>ремонта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машину </a:t>
            </a:r>
            <a:r>
              <a:rPr sz="12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200" spc="20" dirty="0">
                <a:solidFill>
                  <a:srgbClr val="121212"/>
                </a:solidFill>
                <a:latin typeface="Arial Unicode MS"/>
                <a:cs typeface="Arial Unicode MS"/>
              </a:rPr>
              <a:t>вдыхает </a:t>
            </a:r>
            <a:r>
              <a:rPr sz="1200" spc="4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200" spc="35" dirty="0">
                <a:solidFill>
                  <a:srgbClr val="121212"/>
                </a:solidFill>
                <a:latin typeface="Arial Unicode MS"/>
                <a:cs typeface="Arial Unicode MS"/>
              </a:rPr>
              <a:t>нее 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новую</a:t>
            </a:r>
            <a:r>
              <a:rPr sz="1200" spc="-11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200" spc="60" dirty="0">
                <a:solidFill>
                  <a:srgbClr val="121212"/>
                </a:solidFill>
                <a:latin typeface="Arial Unicode MS"/>
                <a:cs typeface="Arial Unicode MS"/>
              </a:rPr>
              <a:t>жизнь.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60" dirty="0">
                <a:latin typeface="Arial Black"/>
                <a:cs typeface="Arial Black"/>
              </a:rPr>
              <a:t>АВТО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927" y="2171918"/>
            <a:ext cx="4157345" cy="5296535"/>
          </a:xfrm>
          <a:custGeom>
            <a:avLst/>
            <a:gdLst/>
            <a:ahLst/>
            <a:cxnLst/>
            <a:rect l="l" t="t" r="r" b="b"/>
            <a:pathLst>
              <a:path w="4157345" h="5296534">
                <a:moveTo>
                  <a:pt x="3716985" y="0"/>
                </a:moveTo>
                <a:lnTo>
                  <a:pt x="0" y="0"/>
                </a:lnTo>
                <a:lnTo>
                  <a:pt x="0" y="4786172"/>
                </a:lnTo>
                <a:lnTo>
                  <a:pt x="4157065" y="5295963"/>
                </a:lnTo>
                <a:lnTo>
                  <a:pt x="3716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0000" y="1710005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4" h="399414">
                <a:moveTo>
                  <a:pt x="368007" y="0"/>
                </a:moveTo>
                <a:lnTo>
                  <a:pt x="0" y="0"/>
                </a:lnTo>
                <a:lnTo>
                  <a:pt x="0" y="353606"/>
                </a:lnTo>
                <a:lnTo>
                  <a:pt x="411581" y="398907"/>
                </a:lnTo>
                <a:lnTo>
                  <a:pt x="368007" y="0"/>
                </a:lnTo>
                <a:close/>
              </a:path>
            </a:pathLst>
          </a:custGeom>
          <a:solidFill>
            <a:srgbClr val="E7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679" y="2388203"/>
            <a:ext cx="3543300" cy="451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65" dirty="0">
                <a:solidFill>
                  <a:srgbClr val="E7863C"/>
                </a:solidFill>
                <a:latin typeface="Arial Unicode MS"/>
                <a:cs typeface="Arial Unicode MS"/>
              </a:rPr>
              <a:t>ВОДИТЕЛЬСКОЕ</a:t>
            </a:r>
            <a:r>
              <a:rPr sz="2300" spc="-155" dirty="0">
                <a:solidFill>
                  <a:srgbClr val="E7863C"/>
                </a:solidFill>
                <a:latin typeface="Arial Unicode MS"/>
                <a:cs typeface="Arial Unicode MS"/>
              </a:rPr>
              <a:t> </a:t>
            </a:r>
            <a:r>
              <a:rPr sz="2300" spc="-90" dirty="0">
                <a:solidFill>
                  <a:srgbClr val="E7863C"/>
                </a:solidFill>
                <a:latin typeface="Arial Unicode MS"/>
                <a:cs typeface="Arial Unicode MS"/>
              </a:rPr>
              <a:t>МЕСТО</a:t>
            </a:r>
            <a:endParaRPr sz="2300">
              <a:latin typeface="Arial Unicode MS"/>
              <a:cs typeface="Arial Unicode MS"/>
            </a:endParaRPr>
          </a:p>
          <a:p>
            <a:pPr marL="12700" marR="278130">
              <a:lnSpc>
                <a:spcPct val="100000"/>
              </a:lnSpc>
              <a:spcBef>
                <a:spcPts val="1920"/>
              </a:spcBef>
            </a:pPr>
            <a:r>
              <a:rPr sz="1700" spc="110" dirty="0">
                <a:solidFill>
                  <a:srgbClr val="121212"/>
                </a:solidFill>
                <a:latin typeface="Arial Unicode MS"/>
                <a:cs typeface="Arial Unicode MS"/>
              </a:rPr>
              <a:t>Мир </a:t>
            </a:r>
            <a:r>
              <a:rPr sz="1700" spc="45" dirty="0">
                <a:solidFill>
                  <a:srgbClr val="121212"/>
                </a:solidFill>
                <a:latin typeface="Arial Unicode MS"/>
                <a:cs typeface="Arial Unicode MS"/>
              </a:rPr>
              <a:t>Формулы-1 </a:t>
            </a:r>
            <a:r>
              <a:rPr sz="1700" spc="-20" dirty="0">
                <a:solidFill>
                  <a:srgbClr val="121212"/>
                </a:solidFill>
                <a:latin typeface="Arial Unicode MS"/>
                <a:cs typeface="Arial Unicode MS"/>
              </a:rPr>
              <a:t>-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это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11 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команд,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5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действующих  </a:t>
            </a:r>
            <a:r>
              <a:rPr sz="1700" spc="90" dirty="0">
                <a:solidFill>
                  <a:srgbClr val="121212"/>
                </a:solidFill>
                <a:latin typeface="Arial Unicode MS"/>
                <a:cs typeface="Arial Unicode MS"/>
              </a:rPr>
              <a:t>чемпионов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мира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более 15 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рекордов, установленных 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всего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одним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человеком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– 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Себастьяном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Феттелем.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Он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его </a:t>
            </a:r>
            <a:r>
              <a:rPr sz="1700" spc="90" dirty="0">
                <a:solidFill>
                  <a:srgbClr val="121212"/>
                </a:solidFill>
                <a:latin typeface="Arial Unicode MS"/>
                <a:cs typeface="Arial Unicode MS"/>
              </a:rPr>
              <a:t>соперники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– </a:t>
            </a:r>
            <a:r>
              <a:rPr sz="1700" spc="25" dirty="0">
                <a:solidFill>
                  <a:srgbClr val="121212"/>
                </a:solidFill>
                <a:latin typeface="Arial Unicode MS"/>
                <a:cs typeface="Arial Unicode MS"/>
              </a:rPr>
              <a:t>обладатели  </a:t>
            </a:r>
            <a:r>
              <a:rPr sz="1700" spc="80" dirty="0">
                <a:solidFill>
                  <a:srgbClr val="121212"/>
                </a:solidFill>
                <a:latin typeface="Arial Unicode MS"/>
                <a:cs typeface="Arial Unicode MS"/>
              </a:rPr>
              <a:t>одной </a:t>
            </a:r>
            <a:r>
              <a:rPr sz="1700" spc="85" dirty="0">
                <a:solidFill>
                  <a:srgbClr val="121212"/>
                </a:solidFill>
                <a:latin typeface="Arial Unicode MS"/>
                <a:cs typeface="Arial Unicode MS"/>
              </a:rPr>
              <a:t>из </a:t>
            </a:r>
            <a:r>
              <a:rPr sz="1700" spc="35" dirty="0">
                <a:solidFill>
                  <a:srgbClr val="121212"/>
                </a:solidFill>
                <a:latin typeface="Arial Unicode MS"/>
                <a:cs typeface="Arial Unicode MS"/>
              </a:rPr>
              <a:t>самых</a:t>
            </a:r>
            <a:r>
              <a:rPr sz="1700" spc="-33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эксклюзивных  </a:t>
            </a:r>
            <a:r>
              <a:rPr sz="1700" spc="30" dirty="0">
                <a:solidFill>
                  <a:srgbClr val="121212"/>
                </a:solidFill>
                <a:latin typeface="Arial Unicode MS"/>
                <a:cs typeface="Arial Unicode MS"/>
              </a:rPr>
              <a:t>профессий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в </a:t>
            </a:r>
            <a:r>
              <a:rPr sz="1700" spc="60" dirty="0">
                <a:solidFill>
                  <a:srgbClr val="121212"/>
                </a:solidFill>
                <a:latin typeface="Arial Unicode MS"/>
                <a:cs typeface="Arial Unicode MS"/>
              </a:rPr>
              <a:t>мире.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Ни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одно  спортивное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шоу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не</a:t>
            </a:r>
            <a:r>
              <a:rPr sz="1700" spc="-30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сравнится</a:t>
            </a:r>
            <a:endParaRPr sz="17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1700" spc="-45" dirty="0">
                <a:solidFill>
                  <a:srgbClr val="121212"/>
                </a:solidFill>
                <a:latin typeface="Arial Unicode MS"/>
                <a:cs typeface="Arial Unicode MS"/>
              </a:rPr>
              <a:t>с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Формулой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-1 </a:t>
            </a:r>
            <a:r>
              <a:rPr sz="1700" spc="105" dirty="0">
                <a:solidFill>
                  <a:srgbClr val="121212"/>
                </a:solidFill>
                <a:latin typeface="Arial Unicode MS"/>
                <a:cs typeface="Arial Unicode MS"/>
              </a:rPr>
              <a:t>по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зрелищности 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 </a:t>
            </a:r>
            <a:r>
              <a:rPr sz="1700" spc="70" dirty="0">
                <a:solidFill>
                  <a:srgbClr val="121212"/>
                </a:solidFill>
                <a:latin typeface="Arial Unicode MS"/>
                <a:cs typeface="Arial Unicode MS"/>
              </a:rPr>
              <a:t>головокружительно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высоким 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скоростям.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Включайте  </a:t>
            </a:r>
            <a:r>
              <a:rPr sz="1700" spc="50" dirty="0">
                <a:solidFill>
                  <a:srgbClr val="121212"/>
                </a:solidFill>
                <a:latin typeface="Arial Unicode MS"/>
                <a:cs typeface="Arial Unicode MS"/>
              </a:rPr>
              <a:t>Fast&amp;funbox</a:t>
            </a:r>
            <a:r>
              <a:rPr sz="1700" spc="-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125" dirty="0">
                <a:solidFill>
                  <a:srgbClr val="121212"/>
                </a:solidFill>
                <a:latin typeface="Arial Unicode MS"/>
                <a:cs typeface="Arial Unicode MS"/>
              </a:rPr>
              <a:t>и</a:t>
            </a:r>
            <a:r>
              <a:rPr sz="1700" spc="-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40" dirty="0">
                <a:solidFill>
                  <a:srgbClr val="121212"/>
                </a:solidFill>
                <a:latin typeface="Arial Unicode MS"/>
                <a:cs typeface="Arial Unicode MS"/>
              </a:rPr>
              <a:t>болейте</a:t>
            </a:r>
            <a:r>
              <a:rPr sz="1700" spc="-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20" dirty="0">
                <a:solidFill>
                  <a:srgbClr val="121212"/>
                </a:solidFill>
                <a:latin typeface="Arial Unicode MS"/>
                <a:cs typeface="Arial Unicode MS"/>
              </a:rPr>
              <a:t>за</a:t>
            </a:r>
            <a:r>
              <a:rPr sz="1700" spc="-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dirty="0">
                <a:solidFill>
                  <a:srgbClr val="121212"/>
                </a:solidFill>
                <a:latin typeface="Arial Unicode MS"/>
                <a:cs typeface="Arial Unicode MS"/>
              </a:rPr>
              <a:t>тех,</a:t>
            </a:r>
            <a:r>
              <a:rPr sz="1700" spc="-50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75" dirty="0">
                <a:solidFill>
                  <a:srgbClr val="121212"/>
                </a:solidFill>
                <a:latin typeface="Arial Unicode MS"/>
                <a:cs typeface="Arial Unicode MS"/>
              </a:rPr>
              <a:t>кто  </a:t>
            </a:r>
            <a:r>
              <a:rPr sz="1700" spc="65" dirty="0">
                <a:solidFill>
                  <a:srgbClr val="121212"/>
                </a:solidFill>
                <a:latin typeface="Arial Unicode MS"/>
                <a:cs typeface="Arial Unicode MS"/>
              </a:rPr>
              <a:t>на </a:t>
            </a:r>
            <a:r>
              <a:rPr sz="1700" spc="55" dirty="0">
                <a:solidFill>
                  <a:srgbClr val="121212"/>
                </a:solidFill>
                <a:latin typeface="Arial Unicode MS"/>
                <a:cs typeface="Arial Unicode MS"/>
              </a:rPr>
              <a:t>водительском</a:t>
            </a:r>
            <a:r>
              <a:rPr sz="1700" spc="-195" dirty="0">
                <a:solidFill>
                  <a:srgbClr val="121212"/>
                </a:solidFill>
                <a:latin typeface="Arial Unicode MS"/>
                <a:cs typeface="Arial Unicode MS"/>
              </a:rPr>
              <a:t> </a:t>
            </a:r>
            <a:r>
              <a:rPr sz="1700" spc="5" dirty="0">
                <a:solidFill>
                  <a:srgbClr val="121212"/>
                </a:solidFill>
                <a:latin typeface="Arial Unicode MS"/>
                <a:cs typeface="Arial Unicode MS"/>
              </a:rPr>
              <a:t>месте.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4742" y="342005"/>
            <a:ext cx="772160" cy="774700"/>
          </a:xfrm>
          <a:custGeom>
            <a:avLst/>
            <a:gdLst/>
            <a:ahLst/>
            <a:cxnLst/>
            <a:rect l="l" t="t" r="r" b="b"/>
            <a:pathLst>
              <a:path w="772160" h="774700">
                <a:moveTo>
                  <a:pt x="686371" y="0"/>
                </a:moveTo>
                <a:lnTo>
                  <a:pt x="0" y="0"/>
                </a:lnTo>
                <a:lnTo>
                  <a:pt x="0" y="686358"/>
                </a:lnTo>
                <a:lnTo>
                  <a:pt x="771994" y="774369"/>
                </a:lnTo>
                <a:lnTo>
                  <a:pt x="686371" y="0"/>
                </a:lnTo>
                <a:close/>
              </a:path>
            </a:pathLst>
          </a:custGeom>
          <a:solidFill>
            <a:srgbClr val="E6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8544" y="572188"/>
            <a:ext cx="189230" cy="224154"/>
          </a:xfrm>
          <a:custGeom>
            <a:avLst/>
            <a:gdLst/>
            <a:ahLst/>
            <a:cxnLst/>
            <a:rect l="l" t="t" r="r" b="b"/>
            <a:pathLst>
              <a:path w="189230" h="224154">
                <a:moveTo>
                  <a:pt x="51307" y="0"/>
                </a:moveTo>
                <a:lnTo>
                  <a:pt x="1968" y="0"/>
                </a:lnTo>
                <a:lnTo>
                  <a:pt x="72085" y="110362"/>
                </a:lnTo>
                <a:lnTo>
                  <a:pt x="0" y="223989"/>
                </a:lnTo>
                <a:lnTo>
                  <a:pt x="49352" y="223989"/>
                </a:lnTo>
                <a:lnTo>
                  <a:pt x="94157" y="144779"/>
                </a:lnTo>
                <a:lnTo>
                  <a:pt x="139172" y="144779"/>
                </a:lnTo>
                <a:lnTo>
                  <a:pt x="117538" y="110362"/>
                </a:lnTo>
                <a:lnTo>
                  <a:pt x="137963" y="77914"/>
                </a:lnTo>
                <a:lnTo>
                  <a:pt x="94157" y="77914"/>
                </a:lnTo>
                <a:lnTo>
                  <a:pt x="51307" y="0"/>
                </a:lnTo>
                <a:close/>
              </a:path>
              <a:path w="189230" h="224154">
                <a:moveTo>
                  <a:pt x="139172" y="144779"/>
                </a:moveTo>
                <a:lnTo>
                  <a:pt x="94157" y="144779"/>
                </a:lnTo>
                <a:lnTo>
                  <a:pt x="139611" y="223989"/>
                </a:lnTo>
                <a:lnTo>
                  <a:pt x="188963" y="223989"/>
                </a:lnTo>
                <a:lnTo>
                  <a:pt x="139172" y="144779"/>
                </a:lnTo>
                <a:close/>
              </a:path>
              <a:path w="189230" h="224154">
                <a:moveTo>
                  <a:pt x="187007" y="0"/>
                </a:moveTo>
                <a:lnTo>
                  <a:pt x="137667" y="0"/>
                </a:lnTo>
                <a:lnTo>
                  <a:pt x="94157" y="77914"/>
                </a:lnTo>
                <a:lnTo>
                  <a:pt x="137963" y="77914"/>
                </a:lnTo>
                <a:lnTo>
                  <a:pt x="187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9281" y="570237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5" h="226059">
                <a:moveTo>
                  <a:pt x="72161" y="126593"/>
                </a:moveTo>
                <a:lnTo>
                  <a:pt x="30619" y="126593"/>
                </a:lnTo>
                <a:lnTo>
                  <a:pt x="30619" y="225945"/>
                </a:lnTo>
                <a:lnTo>
                  <a:pt x="109169" y="225945"/>
                </a:lnTo>
                <a:lnTo>
                  <a:pt x="109169" y="186334"/>
                </a:lnTo>
                <a:lnTo>
                  <a:pt x="72161" y="186334"/>
                </a:lnTo>
                <a:lnTo>
                  <a:pt x="72161" y="126593"/>
                </a:lnTo>
                <a:close/>
              </a:path>
              <a:path w="192405" h="226059">
                <a:moveTo>
                  <a:pt x="110477" y="0"/>
                </a:moveTo>
                <a:lnTo>
                  <a:pt x="109169" y="0"/>
                </a:lnTo>
                <a:lnTo>
                  <a:pt x="109169" y="39598"/>
                </a:lnTo>
                <a:lnTo>
                  <a:pt x="110477" y="39598"/>
                </a:lnTo>
                <a:lnTo>
                  <a:pt x="120486" y="41457"/>
                </a:lnTo>
                <a:lnTo>
                  <a:pt x="129220" y="46666"/>
                </a:lnTo>
                <a:lnTo>
                  <a:pt x="135400" y="54675"/>
                </a:lnTo>
                <a:lnTo>
                  <a:pt x="137744" y="64935"/>
                </a:lnTo>
                <a:lnTo>
                  <a:pt x="135491" y="74463"/>
                </a:lnTo>
                <a:lnTo>
                  <a:pt x="129463" y="82783"/>
                </a:lnTo>
                <a:lnTo>
                  <a:pt x="120759" y="88671"/>
                </a:lnTo>
                <a:lnTo>
                  <a:pt x="110477" y="90906"/>
                </a:lnTo>
                <a:lnTo>
                  <a:pt x="109169" y="90906"/>
                </a:lnTo>
                <a:lnTo>
                  <a:pt x="109169" y="126593"/>
                </a:lnTo>
                <a:lnTo>
                  <a:pt x="110477" y="126593"/>
                </a:lnTo>
                <a:lnTo>
                  <a:pt x="126740" y="129354"/>
                </a:lnTo>
                <a:lnTo>
                  <a:pt x="137829" y="136501"/>
                </a:lnTo>
                <a:lnTo>
                  <a:pt x="144170" y="146326"/>
                </a:lnTo>
                <a:lnTo>
                  <a:pt x="146189" y="157124"/>
                </a:lnTo>
                <a:lnTo>
                  <a:pt x="143713" y="167983"/>
                </a:lnTo>
                <a:lnTo>
                  <a:pt x="136610" y="177325"/>
                </a:lnTo>
                <a:lnTo>
                  <a:pt x="125369" y="183868"/>
                </a:lnTo>
                <a:lnTo>
                  <a:pt x="110477" y="186334"/>
                </a:lnTo>
                <a:lnTo>
                  <a:pt x="109169" y="186334"/>
                </a:lnTo>
                <a:lnTo>
                  <a:pt x="109169" y="225945"/>
                </a:lnTo>
                <a:lnTo>
                  <a:pt x="111112" y="225945"/>
                </a:lnTo>
                <a:lnTo>
                  <a:pt x="152289" y="217586"/>
                </a:lnTo>
                <a:lnTo>
                  <a:pt x="177028" y="198026"/>
                </a:lnTo>
                <a:lnTo>
                  <a:pt x="189104" y="175544"/>
                </a:lnTo>
                <a:lnTo>
                  <a:pt x="192290" y="158419"/>
                </a:lnTo>
                <a:lnTo>
                  <a:pt x="189632" y="140067"/>
                </a:lnTo>
                <a:lnTo>
                  <a:pt x="182224" y="124575"/>
                </a:lnTo>
                <a:lnTo>
                  <a:pt x="170918" y="112858"/>
                </a:lnTo>
                <a:lnTo>
                  <a:pt x="156565" y="105829"/>
                </a:lnTo>
                <a:lnTo>
                  <a:pt x="168437" y="95596"/>
                </a:lnTo>
                <a:lnTo>
                  <a:pt x="175561" y="84329"/>
                </a:lnTo>
                <a:lnTo>
                  <a:pt x="179032" y="73426"/>
                </a:lnTo>
                <a:lnTo>
                  <a:pt x="179946" y="64287"/>
                </a:lnTo>
                <a:lnTo>
                  <a:pt x="176851" y="45750"/>
                </a:lnTo>
                <a:lnTo>
                  <a:pt x="165904" y="24595"/>
                </a:lnTo>
                <a:lnTo>
                  <a:pt x="144611" y="7214"/>
                </a:lnTo>
                <a:lnTo>
                  <a:pt x="110477" y="0"/>
                </a:lnTo>
                <a:close/>
              </a:path>
              <a:path w="192405" h="226059">
                <a:moveTo>
                  <a:pt x="109169" y="90906"/>
                </a:moveTo>
                <a:lnTo>
                  <a:pt x="88" y="90906"/>
                </a:lnTo>
                <a:lnTo>
                  <a:pt x="0" y="126593"/>
                </a:lnTo>
                <a:lnTo>
                  <a:pt x="109169" y="126593"/>
                </a:lnTo>
                <a:lnTo>
                  <a:pt x="109169" y="90906"/>
                </a:lnTo>
                <a:close/>
              </a:path>
              <a:path w="192405" h="226059">
                <a:moveTo>
                  <a:pt x="109169" y="0"/>
                </a:moveTo>
                <a:lnTo>
                  <a:pt x="30594" y="0"/>
                </a:lnTo>
                <a:lnTo>
                  <a:pt x="30619" y="90906"/>
                </a:lnTo>
                <a:lnTo>
                  <a:pt x="72161" y="90906"/>
                </a:lnTo>
                <a:lnTo>
                  <a:pt x="72161" y="39598"/>
                </a:lnTo>
                <a:lnTo>
                  <a:pt x="109169" y="39598"/>
                </a:lnTo>
                <a:lnTo>
                  <a:pt x="109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7154" y="564391"/>
            <a:ext cx="234950" cy="234315"/>
          </a:xfrm>
          <a:custGeom>
            <a:avLst/>
            <a:gdLst/>
            <a:ahLst/>
            <a:cxnLst/>
            <a:rect l="l" t="t" r="r" b="b"/>
            <a:pathLst>
              <a:path w="234950" h="234315">
                <a:moveTo>
                  <a:pt x="118160" y="0"/>
                </a:moveTo>
                <a:lnTo>
                  <a:pt x="116865" y="0"/>
                </a:lnTo>
                <a:lnTo>
                  <a:pt x="71494" y="9130"/>
                </a:lnTo>
                <a:lnTo>
                  <a:pt x="34334" y="34088"/>
                </a:lnTo>
                <a:lnTo>
                  <a:pt x="9223" y="71221"/>
                </a:lnTo>
                <a:lnTo>
                  <a:pt x="0" y="116878"/>
                </a:lnTo>
                <a:lnTo>
                  <a:pt x="9223" y="162252"/>
                </a:lnTo>
                <a:lnTo>
                  <a:pt x="34334" y="199407"/>
                </a:lnTo>
                <a:lnTo>
                  <a:pt x="71494" y="224511"/>
                </a:lnTo>
                <a:lnTo>
                  <a:pt x="116865" y="233730"/>
                </a:lnTo>
                <a:lnTo>
                  <a:pt x="118160" y="233730"/>
                </a:lnTo>
                <a:lnTo>
                  <a:pt x="118160" y="189598"/>
                </a:lnTo>
                <a:lnTo>
                  <a:pt x="89814" y="183895"/>
                </a:lnTo>
                <a:lnTo>
                  <a:pt x="66703" y="168330"/>
                </a:lnTo>
                <a:lnTo>
                  <a:pt x="51141" y="145219"/>
                </a:lnTo>
                <a:lnTo>
                  <a:pt x="45440" y="116878"/>
                </a:lnTo>
                <a:lnTo>
                  <a:pt x="51141" y="88531"/>
                </a:lnTo>
                <a:lnTo>
                  <a:pt x="66703" y="65420"/>
                </a:lnTo>
                <a:lnTo>
                  <a:pt x="89814" y="49859"/>
                </a:lnTo>
                <a:lnTo>
                  <a:pt x="118160" y="44157"/>
                </a:lnTo>
                <a:lnTo>
                  <a:pt x="118160" y="0"/>
                </a:lnTo>
                <a:close/>
              </a:path>
              <a:path w="234950" h="234315">
                <a:moveTo>
                  <a:pt x="118160" y="0"/>
                </a:moveTo>
                <a:lnTo>
                  <a:pt x="118160" y="44157"/>
                </a:lnTo>
                <a:lnTo>
                  <a:pt x="146507" y="49859"/>
                </a:lnTo>
                <a:lnTo>
                  <a:pt x="169618" y="65420"/>
                </a:lnTo>
                <a:lnTo>
                  <a:pt x="185179" y="88531"/>
                </a:lnTo>
                <a:lnTo>
                  <a:pt x="190881" y="116878"/>
                </a:lnTo>
                <a:lnTo>
                  <a:pt x="185179" y="145219"/>
                </a:lnTo>
                <a:lnTo>
                  <a:pt x="169618" y="168330"/>
                </a:lnTo>
                <a:lnTo>
                  <a:pt x="146507" y="183895"/>
                </a:lnTo>
                <a:lnTo>
                  <a:pt x="118160" y="189598"/>
                </a:lnTo>
                <a:lnTo>
                  <a:pt x="118160" y="233730"/>
                </a:lnTo>
                <a:lnTo>
                  <a:pt x="163441" y="224243"/>
                </a:lnTo>
                <a:lnTo>
                  <a:pt x="200377" y="199169"/>
                </a:lnTo>
                <a:lnTo>
                  <a:pt x="225259" y="162162"/>
                </a:lnTo>
                <a:lnTo>
                  <a:pt x="234378" y="116878"/>
                </a:lnTo>
                <a:lnTo>
                  <a:pt x="225259" y="71591"/>
                </a:lnTo>
                <a:lnTo>
                  <a:pt x="200377" y="34578"/>
                </a:lnTo>
                <a:lnTo>
                  <a:pt x="163441" y="9496"/>
                </a:lnTo>
                <a:lnTo>
                  <a:pt x="1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85" y="70509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000" y="68858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085" y="6060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40"/>
                </a:lnTo>
              </a:path>
            </a:pathLst>
          </a:custGeom>
          <a:ln w="36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000" y="5888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057" y="572136"/>
            <a:ext cx="226695" cy="228600"/>
          </a:xfrm>
          <a:custGeom>
            <a:avLst/>
            <a:gdLst/>
            <a:ahLst/>
            <a:cxnLst/>
            <a:rect l="l" t="t" r="r" b="b"/>
            <a:pathLst>
              <a:path w="226694" h="228600">
                <a:moveTo>
                  <a:pt x="130009" y="0"/>
                </a:moveTo>
                <a:lnTo>
                  <a:pt x="96443" y="0"/>
                </a:lnTo>
                <a:lnTo>
                  <a:pt x="0" y="228092"/>
                </a:lnTo>
                <a:lnTo>
                  <a:pt x="38773" y="228092"/>
                </a:lnTo>
                <a:lnTo>
                  <a:pt x="59956" y="176288"/>
                </a:lnTo>
                <a:lnTo>
                  <a:pt x="204549" y="176288"/>
                </a:lnTo>
                <a:lnTo>
                  <a:pt x="191184" y="144678"/>
                </a:lnTo>
                <a:lnTo>
                  <a:pt x="72986" y="144678"/>
                </a:lnTo>
                <a:lnTo>
                  <a:pt x="102311" y="73317"/>
                </a:lnTo>
                <a:lnTo>
                  <a:pt x="106008" y="63459"/>
                </a:lnTo>
                <a:lnTo>
                  <a:pt x="109399" y="53846"/>
                </a:lnTo>
                <a:lnTo>
                  <a:pt x="111935" y="46554"/>
                </a:lnTo>
                <a:lnTo>
                  <a:pt x="113068" y="43662"/>
                </a:lnTo>
                <a:lnTo>
                  <a:pt x="148471" y="43662"/>
                </a:lnTo>
                <a:lnTo>
                  <a:pt x="130009" y="0"/>
                </a:lnTo>
                <a:close/>
              </a:path>
              <a:path w="226694" h="228600">
                <a:moveTo>
                  <a:pt x="204549" y="176288"/>
                </a:moveTo>
                <a:lnTo>
                  <a:pt x="166497" y="176288"/>
                </a:lnTo>
                <a:lnTo>
                  <a:pt x="187680" y="228092"/>
                </a:lnTo>
                <a:lnTo>
                  <a:pt x="226453" y="228092"/>
                </a:lnTo>
                <a:lnTo>
                  <a:pt x="204549" y="176288"/>
                </a:lnTo>
                <a:close/>
              </a:path>
              <a:path w="226694" h="228600">
                <a:moveTo>
                  <a:pt x="148471" y="43662"/>
                </a:moveTo>
                <a:lnTo>
                  <a:pt x="113385" y="43662"/>
                </a:lnTo>
                <a:lnTo>
                  <a:pt x="114518" y="46554"/>
                </a:lnTo>
                <a:lnTo>
                  <a:pt x="117054" y="53846"/>
                </a:lnTo>
                <a:lnTo>
                  <a:pt x="120445" y="63459"/>
                </a:lnTo>
                <a:lnTo>
                  <a:pt x="124142" y="73317"/>
                </a:lnTo>
                <a:lnTo>
                  <a:pt x="153466" y="144678"/>
                </a:lnTo>
                <a:lnTo>
                  <a:pt x="191184" y="144678"/>
                </a:lnTo>
                <a:lnTo>
                  <a:pt x="148471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199" y="567582"/>
            <a:ext cx="175895" cy="237490"/>
          </a:xfrm>
          <a:custGeom>
            <a:avLst/>
            <a:gdLst/>
            <a:ahLst/>
            <a:cxnLst/>
            <a:rect l="l" t="t" r="r" b="b"/>
            <a:pathLst>
              <a:path w="175894" h="237490">
                <a:moveTo>
                  <a:pt x="34543" y="159981"/>
                </a:moveTo>
                <a:lnTo>
                  <a:pt x="0" y="169430"/>
                </a:lnTo>
                <a:lnTo>
                  <a:pt x="11400" y="196791"/>
                </a:lnTo>
                <a:lnTo>
                  <a:pt x="30589" y="218227"/>
                </a:lnTo>
                <a:lnTo>
                  <a:pt x="57048" y="232209"/>
                </a:lnTo>
                <a:lnTo>
                  <a:pt x="90258" y="237210"/>
                </a:lnTo>
                <a:lnTo>
                  <a:pt x="124988" y="232113"/>
                </a:lnTo>
                <a:lnTo>
                  <a:pt x="151838" y="217943"/>
                </a:lnTo>
                <a:lnTo>
                  <a:pt x="162271" y="204952"/>
                </a:lnTo>
                <a:lnTo>
                  <a:pt x="91566" y="204952"/>
                </a:lnTo>
                <a:lnTo>
                  <a:pt x="69364" y="201270"/>
                </a:lnTo>
                <a:lnTo>
                  <a:pt x="52297" y="191387"/>
                </a:lnTo>
                <a:lnTo>
                  <a:pt x="40608" y="177043"/>
                </a:lnTo>
                <a:lnTo>
                  <a:pt x="34543" y="159981"/>
                </a:lnTo>
                <a:close/>
              </a:path>
              <a:path w="175894" h="237490">
                <a:moveTo>
                  <a:pt x="88303" y="0"/>
                </a:moveTo>
                <a:lnTo>
                  <a:pt x="55835" y="4984"/>
                </a:lnTo>
                <a:lnTo>
                  <a:pt x="30146" y="18613"/>
                </a:lnTo>
                <a:lnTo>
                  <a:pt x="13254" y="38903"/>
                </a:lnTo>
                <a:lnTo>
                  <a:pt x="7175" y="63868"/>
                </a:lnTo>
                <a:lnTo>
                  <a:pt x="13244" y="88976"/>
                </a:lnTo>
                <a:lnTo>
                  <a:pt x="28600" y="106141"/>
                </a:lnTo>
                <a:lnTo>
                  <a:pt x="48966" y="117566"/>
                </a:lnTo>
                <a:lnTo>
                  <a:pt x="70065" y="125450"/>
                </a:lnTo>
                <a:lnTo>
                  <a:pt x="94206" y="133021"/>
                </a:lnTo>
                <a:lnTo>
                  <a:pt x="115876" y="141328"/>
                </a:lnTo>
                <a:lnTo>
                  <a:pt x="131500" y="152936"/>
                </a:lnTo>
                <a:lnTo>
                  <a:pt x="137502" y="170408"/>
                </a:lnTo>
                <a:lnTo>
                  <a:pt x="134402" y="184057"/>
                </a:lnTo>
                <a:lnTo>
                  <a:pt x="125407" y="195014"/>
                </a:lnTo>
                <a:lnTo>
                  <a:pt x="110976" y="202305"/>
                </a:lnTo>
                <a:lnTo>
                  <a:pt x="91566" y="204952"/>
                </a:lnTo>
                <a:lnTo>
                  <a:pt x="162271" y="204952"/>
                </a:lnTo>
                <a:lnTo>
                  <a:pt x="169158" y="196378"/>
                </a:lnTo>
                <a:lnTo>
                  <a:pt x="175298" y="169100"/>
                </a:lnTo>
                <a:lnTo>
                  <a:pt x="168427" y="141771"/>
                </a:lnTo>
                <a:lnTo>
                  <a:pt x="150866" y="122470"/>
                </a:lnTo>
                <a:lnTo>
                  <a:pt x="127195" y="109216"/>
                </a:lnTo>
                <a:lnTo>
                  <a:pt x="101993" y="100025"/>
                </a:lnTo>
                <a:lnTo>
                  <a:pt x="80559" y="93293"/>
                </a:lnTo>
                <a:lnTo>
                  <a:pt x="61996" y="85736"/>
                </a:lnTo>
                <a:lnTo>
                  <a:pt x="48931" y="75795"/>
                </a:lnTo>
                <a:lnTo>
                  <a:pt x="43992" y="61912"/>
                </a:lnTo>
                <a:lnTo>
                  <a:pt x="47088" y="49427"/>
                </a:lnTo>
                <a:lnTo>
                  <a:pt x="55805" y="39752"/>
                </a:lnTo>
                <a:lnTo>
                  <a:pt x="69287" y="33500"/>
                </a:lnTo>
                <a:lnTo>
                  <a:pt x="86677" y="31280"/>
                </a:lnTo>
                <a:lnTo>
                  <a:pt x="156578" y="31280"/>
                </a:lnTo>
                <a:lnTo>
                  <a:pt x="143046" y="17103"/>
                </a:lnTo>
                <a:lnTo>
                  <a:pt x="118120" y="4489"/>
                </a:lnTo>
                <a:lnTo>
                  <a:pt x="88303" y="0"/>
                </a:lnTo>
                <a:close/>
              </a:path>
              <a:path w="175894" h="237490">
                <a:moveTo>
                  <a:pt x="156578" y="31280"/>
                </a:moveTo>
                <a:lnTo>
                  <a:pt x="86677" y="31280"/>
                </a:lnTo>
                <a:lnTo>
                  <a:pt x="104244" y="33917"/>
                </a:lnTo>
                <a:lnTo>
                  <a:pt x="119460" y="41625"/>
                </a:lnTo>
                <a:lnTo>
                  <a:pt x="131074" y="54099"/>
                </a:lnTo>
                <a:lnTo>
                  <a:pt x="137833" y="71031"/>
                </a:lnTo>
                <a:lnTo>
                  <a:pt x="172377" y="61582"/>
                </a:lnTo>
                <a:lnTo>
                  <a:pt x="161619" y="36561"/>
                </a:lnTo>
                <a:lnTo>
                  <a:pt x="156578" y="3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947" y="606024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208"/>
                </a:lnTo>
              </a:path>
            </a:pathLst>
          </a:custGeom>
          <a:ln w="358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380" y="58908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451" y="0"/>
                </a:lnTo>
              </a:path>
            </a:pathLst>
          </a:custGeom>
          <a:ln w="33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84" y="833273"/>
            <a:ext cx="139700" cy="168275"/>
          </a:xfrm>
          <a:custGeom>
            <a:avLst/>
            <a:gdLst/>
            <a:ahLst/>
            <a:cxnLst/>
            <a:rect l="l" t="t" r="r" b="b"/>
            <a:pathLst>
              <a:path w="139700" h="168275">
                <a:moveTo>
                  <a:pt x="49377" y="0"/>
                </a:moveTo>
                <a:lnTo>
                  <a:pt x="13525" y="21555"/>
                </a:lnTo>
                <a:lnTo>
                  <a:pt x="10706" y="36182"/>
                </a:lnTo>
                <a:lnTo>
                  <a:pt x="11925" y="43481"/>
                </a:lnTo>
                <a:lnTo>
                  <a:pt x="15582" y="51625"/>
                </a:lnTo>
                <a:lnTo>
                  <a:pt x="21678" y="60617"/>
                </a:lnTo>
                <a:lnTo>
                  <a:pt x="30213" y="70459"/>
                </a:lnTo>
                <a:lnTo>
                  <a:pt x="16994" y="81625"/>
                </a:lnTo>
                <a:lnTo>
                  <a:pt x="7553" y="93481"/>
                </a:lnTo>
                <a:lnTo>
                  <a:pt x="1888" y="106028"/>
                </a:lnTo>
                <a:lnTo>
                  <a:pt x="0" y="119265"/>
                </a:lnTo>
                <a:lnTo>
                  <a:pt x="964" y="129464"/>
                </a:lnTo>
                <a:lnTo>
                  <a:pt x="23362" y="160471"/>
                </a:lnTo>
                <a:lnTo>
                  <a:pt x="52184" y="168084"/>
                </a:lnTo>
                <a:lnTo>
                  <a:pt x="66393" y="166427"/>
                </a:lnTo>
                <a:lnTo>
                  <a:pt x="79586" y="161458"/>
                </a:lnTo>
                <a:lnTo>
                  <a:pt x="91762" y="153179"/>
                </a:lnTo>
                <a:lnTo>
                  <a:pt x="94457" y="150380"/>
                </a:lnTo>
                <a:lnTo>
                  <a:pt x="54559" y="150380"/>
                </a:lnTo>
                <a:lnTo>
                  <a:pt x="47429" y="149859"/>
                </a:lnTo>
                <a:lnTo>
                  <a:pt x="19380" y="118706"/>
                </a:lnTo>
                <a:lnTo>
                  <a:pt x="20882" y="109043"/>
                </a:lnTo>
                <a:lnTo>
                  <a:pt x="25387" y="99904"/>
                </a:lnTo>
                <a:lnTo>
                  <a:pt x="32892" y="91289"/>
                </a:lnTo>
                <a:lnTo>
                  <a:pt x="43395" y="83197"/>
                </a:lnTo>
                <a:lnTo>
                  <a:pt x="69186" y="83197"/>
                </a:lnTo>
                <a:lnTo>
                  <a:pt x="60312" y="74396"/>
                </a:lnTo>
                <a:lnTo>
                  <a:pt x="72739" y="64864"/>
                </a:lnTo>
                <a:lnTo>
                  <a:pt x="74977" y="62458"/>
                </a:lnTo>
                <a:lnTo>
                  <a:pt x="47574" y="62458"/>
                </a:lnTo>
                <a:lnTo>
                  <a:pt x="41783" y="57111"/>
                </a:lnTo>
                <a:lnTo>
                  <a:pt x="37947" y="53251"/>
                </a:lnTo>
                <a:lnTo>
                  <a:pt x="36068" y="50838"/>
                </a:lnTo>
                <a:lnTo>
                  <a:pt x="32092" y="45808"/>
                </a:lnTo>
                <a:lnTo>
                  <a:pt x="30099" y="40919"/>
                </a:lnTo>
                <a:lnTo>
                  <a:pt x="30099" y="36182"/>
                </a:lnTo>
                <a:lnTo>
                  <a:pt x="31275" y="27947"/>
                </a:lnTo>
                <a:lnTo>
                  <a:pt x="34804" y="22066"/>
                </a:lnTo>
                <a:lnTo>
                  <a:pt x="40686" y="18537"/>
                </a:lnTo>
                <a:lnTo>
                  <a:pt x="48920" y="17360"/>
                </a:lnTo>
                <a:lnTo>
                  <a:pt x="83340" y="17360"/>
                </a:lnTo>
                <a:lnTo>
                  <a:pt x="82126" y="15297"/>
                </a:lnTo>
                <a:lnTo>
                  <a:pt x="77000" y="9804"/>
                </a:lnTo>
                <a:lnTo>
                  <a:pt x="71087" y="5513"/>
                </a:lnTo>
                <a:lnTo>
                  <a:pt x="64512" y="2449"/>
                </a:lnTo>
                <a:lnTo>
                  <a:pt x="57276" y="612"/>
                </a:lnTo>
                <a:lnTo>
                  <a:pt x="49377" y="0"/>
                </a:lnTo>
                <a:close/>
              </a:path>
              <a:path w="139700" h="168275">
                <a:moveTo>
                  <a:pt x="129214" y="141592"/>
                </a:moveTo>
                <a:lnTo>
                  <a:pt x="102920" y="141592"/>
                </a:lnTo>
                <a:lnTo>
                  <a:pt x="126263" y="164693"/>
                </a:lnTo>
                <a:lnTo>
                  <a:pt x="139331" y="151625"/>
                </a:lnTo>
                <a:lnTo>
                  <a:pt x="129214" y="141592"/>
                </a:lnTo>
                <a:close/>
              </a:path>
              <a:path w="139700" h="168275">
                <a:moveTo>
                  <a:pt x="69186" y="83197"/>
                </a:moveTo>
                <a:lnTo>
                  <a:pt x="43395" y="83197"/>
                </a:lnTo>
                <a:lnTo>
                  <a:pt x="89623" y="129082"/>
                </a:lnTo>
                <a:lnTo>
                  <a:pt x="81760" y="138400"/>
                </a:lnTo>
                <a:lnTo>
                  <a:pt x="73296" y="145056"/>
                </a:lnTo>
                <a:lnTo>
                  <a:pt x="64229" y="149049"/>
                </a:lnTo>
                <a:lnTo>
                  <a:pt x="54559" y="150380"/>
                </a:lnTo>
                <a:lnTo>
                  <a:pt x="94457" y="150380"/>
                </a:lnTo>
                <a:lnTo>
                  <a:pt x="102920" y="141592"/>
                </a:lnTo>
                <a:lnTo>
                  <a:pt x="129214" y="141592"/>
                </a:lnTo>
                <a:lnTo>
                  <a:pt x="113296" y="125806"/>
                </a:lnTo>
                <a:lnTo>
                  <a:pt x="118235" y="114907"/>
                </a:lnTo>
                <a:lnTo>
                  <a:pt x="118441" y="114198"/>
                </a:lnTo>
                <a:lnTo>
                  <a:pt x="100444" y="114198"/>
                </a:lnTo>
                <a:lnTo>
                  <a:pt x="69186" y="83197"/>
                </a:lnTo>
                <a:close/>
              </a:path>
              <a:path w="139700" h="168275">
                <a:moveTo>
                  <a:pt x="124675" y="74510"/>
                </a:moveTo>
                <a:lnTo>
                  <a:pt x="107429" y="74510"/>
                </a:lnTo>
                <a:lnTo>
                  <a:pt x="106993" y="86591"/>
                </a:lnTo>
                <a:lnTo>
                  <a:pt x="105684" y="97231"/>
                </a:lnTo>
                <a:lnTo>
                  <a:pt x="103502" y="106432"/>
                </a:lnTo>
                <a:lnTo>
                  <a:pt x="100444" y="114198"/>
                </a:lnTo>
                <a:lnTo>
                  <a:pt x="118441" y="114198"/>
                </a:lnTo>
                <a:lnTo>
                  <a:pt x="121777" y="102725"/>
                </a:lnTo>
                <a:lnTo>
                  <a:pt x="123923" y="89260"/>
                </a:lnTo>
                <a:lnTo>
                  <a:pt x="124675" y="74510"/>
                </a:lnTo>
                <a:close/>
              </a:path>
              <a:path w="139700" h="168275">
                <a:moveTo>
                  <a:pt x="83340" y="17360"/>
                </a:moveTo>
                <a:lnTo>
                  <a:pt x="54864" y="17360"/>
                </a:lnTo>
                <a:lnTo>
                  <a:pt x="59728" y="19024"/>
                </a:lnTo>
                <a:lnTo>
                  <a:pt x="67322" y="25717"/>
                </a:lnTo>
                <a:lnTo>
                  <a:pt x="69215" y="30327"/>
                </a:lnTo>
                <a:lnTo>
                  <a:pt x="69215" y="41897"/>
                </a:lnTo>
                <a:lnTo>
                  <a:pt x="66916" y="47078"/>
                </a:lnTo>
                <a:lnTo>
                  <a:pt x="62331" y="51739"/>
                </a:lnTo>
                <a:lnTo>
                  <a:pt x="59410" y="54749"/>
                </a:lnTo>
                <a:lnTo>
                  <a:pt x="54483" y="58318"/>
                </a:lnTo>
                <a:lnTo>
                  <a:pt x="47574" y="62458"/>
                </a:lnTo>
                <a:lnTo>
                  <a:pt x="74977" y="62458"/>
                </a:lnTo>
                <a:lnTo>
                  <a:pt x="81618" y="55318"/>
                </a:lnTo>
                <a:lnTo>
                  <a:pt x="86945" y="45757"/>
                </a:lnTo>
                <a:lnTo>
                  <a:pt x="88722" y="36182"/>
                </a:lnTo>
                <a:lnTo>
                  <a:pt x="87988" y="28488"/>
                </a:lnTo>
                <a:lnTo>
                  <a:pt x="85790" y="21526"/>
                </a:lnTo>
                <a:lnTo>
                  <a:pt x="83340" y="1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974" y="931238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5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59" y="9198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159" y="88488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469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159" y="849323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37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608" y="837379"/>
            <a:ext cx="136525" cy="165100"/>
          </a:xfrm>
          <a:custGeom>
            <a:avLst/>
            <a:gdLst/>
            <a:ahLst/>
            <a:cxnLst/>
            <a:rect l="l" t="t" r="r" b="b"/>
            <a:pathLst>
              <a:path w="136525" h="165100">
                <a:moveTo>
                  <a:pt x="25628" y="0"/>
                </a:moveTo>
                <a:lnTo>
                  <a:pt x="0" y="0"/>
                </a:lnTo>
                <a:lnTo>
                  <a:pt x="0" y="93040"/>
                </a:lnTo>
                <a:lnTo>
                  <a:pt x="4630" y="123933"/>
                </a:lnTo>
                <a:lnTo>
                  <a:pt x="18003" y="146431"/>
                </a:lnTo>
                <a:lnTo>
                  <a:pt x="39342" y="160184"/>
                </a:lnTo>
                <a:lnTo>
                  <a:pt x="67868" y="164846"/>
                </a:lnTo>
                <a:lnTo>
                  <a:pt x="96432" y="160184"/>
                </a:lnTo>
                <a:lnTo>
                  <a:pt x="117854" y="146431"/>
                </a:lnTo>
                <a:lnTo>
                  <a:pt x="121067" y="141058"/>
                </a:lnTo>
                <a:lnTo>
                  <a:pt x="67868" y="141058"/>
                </a:lnTo>
                <a:lnTo>
                  <a:pt x="49486" y="138097"/>
                </a:lnTo>
                <a:lnTo>
                  <a:pt x="36275" y="129141"/>
                </a:lnTo>
                <a:lnTo>
                  <a:pt x="28301" y="114082"/>
                </a:lnTo>
                <a:lnTo>
                  <a:pt x="25657" y="93040"/>
                </a:lnTo>
                <a:lnTo>
                  <a:pt x="25628" y="0"/>
                </a:lnTo>
                <a:close/>
              </a:path>
              <a:path w="136525" h="165100">
                <a:moveTo>
                  <a:pt x="135978" y="0"/>
                </a:moveTo>
                <a:lnTo>
                  <a:pt x="110578" y="0"/>
                </a:lnTo>
                <a:lnTo>
                  <a:pt x="110549" y="93040"/>
                </a:lnTo>
                <a:lnTo>
                  <a:pt x="107866" y="114082"/>
                </a:lnTo>
                <a:lnTo>
                  <a:pt x="99787" y="129141"/>
                </a:lnTo>
                <a:lnTo>
                  <a:pt x="86425" y="138097"/>
                </a:lnTo>
                <a:lnTo>
                  <a:pt x="67868" y="141058"/>
                </a:lnTo>
                <a:lnTo>
                  <a:pt x="121067" y="141058"/>
                </a:lnTo>
                <a:lnTo>
                  <a:pt x="131310" y="123933"/>
                </a:lnTo>
                <a:lnTo>
                  <a:pt x="135978" y="93040"/>
                </a:lnTo>
                <a:lnTo>
                  <a:pt x="13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5524" y="837379"/>
            <a:ext cx="137160" cy="161925"/>
          </a:xfrm>
          <a:custGeom>
            <a:avLst/>
            <a:gdLst/>
            <a:ahLst/>
            <a:cxnLst/>
            <a:rect l="l" t="t" r="r" b="b"/>
            <a:pathLst>
              <a:path w="137159" h="161925">
                <a:moveTo>
                  <a:pt x="24015" y="0"/>
                </a:moveTo>
                <a:lnTo>
                  <a:pt x="0" y="0"/>
                </a:lnTo>
                <a:lnTo>
                  <a:pt x="0" y="161607"/>
                </a:lnTo>
                <a:lnTo>
                  <a:pt x="25628" y="161607"/>
                </a:lnTo>
                <a:lnTo>
                  <a:pt x="25525" y="72967"/>
                </a:lnTo>
                <a:lnTo>
                  <a:pt x="25283" y="54978"/>
                </a:lnTo>
                <a:lnTo>
                  <a:pt x="25146" y="46323"/>
                </a:lnTo>
                <a:lnTo>
                  <a:pt x="25171" y="42481"/>
                </a:lnTo>
                <a:lnTo>
                  <a:pt x="55660" y="42481"/>
                </a:lnTo>
                <a:lnTo>
                  <a:pt x="24015" y="0"/>
                </a:lnTo>
                <a:close/>
              </a:path>
              <a:path w="137159" h="161925">
                <a:moveTo>
                  <a:pt x="55660" y="42481"/>
                </a:moveTo>
                <a:lnTo>
                  <a:pt x="25400" y="42481"/>
                </a:lnTo>
                <a:lnTo>
                  <a:pt x="27920" y="45927"/>
                </a:lnTo>
                <a:lnTo>
                  <a:pt x="43354" y="67706"/>
                </a:lnTo>
                <a:lnTo>
                  <a:pt x="53797" y="82181"/>
                </a:lnTo>
                <a:lnTo>
                  <a:pt x="112661" y="161607"/>
                </a:lnTo>
                <a:lnTo>
                  <a:pt x="136677" y="161607"/>
                </a:lnTo>
                <a:lnTo>
                  <a:pt x="136677" y="117970"/>
                </a:lnTo>
                <a:lnTo>
                  <a:pt x="111277" y="117970"/>
                </a:lnTo>
                <a:lnTo>
                  <a:pt x="108440" y="114190"/>
                </a:lnTo>
                <a:lnTo>
                  <a:pt x="83350" y="79654"/>
                </a:lnTo>
                <a:lnTo>
                  <a:pt x="55660" y="42481"/>
                </a:lnTo>
                <a:close/>
              </a:path>
              <a:path w="137159" h="161925">
                <a:moveTo>
                  <a:pt x="136677" y="0"/>
                </a:moveTo>
                <a:lnTo>
                  <a:pt x="111048" y="0"/>
                </a:lnTo>
                <a:lnTo>
                  <a:pt x="111100" y="42481"/>
                </a:lnTo>
                <a:lnTo>
                  <a:pt x="111223" y="92263"/>
                </a:lnTo>
                <a:lnTo>
                  <a:pt x="111541" y="113858"/>
                </a:lnTo>
                <a:lnTo>
                  <a:pt x="111518" y="117970"/>
                </a:lnTo>
                <a:lnTo>
                  <a:pt x="136677" y="117970"/>
                </a:lnTo>
                <a:lnTo>
                  <a:pt x="1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4178" y="9769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4178" y="93756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08" y="0"/>
                </a:lnTo>
              </a:path>
            </a:pathLst>
          </a:custGeom>
          <a:ln w="3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178" y="8981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31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567" y="9768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2567" y="8985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6918" y="0"/>
                </a:lnTo>
              </a:path>
            </a:pathLst>
          </a:custGeom>
          <a:ln w="430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4053" y="876997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53759" y="0"/>
                </a:moveTo>
                <a:lnTo>
                  <a:pt x="0" y="0"/>
                </a:lnTo>
                <a:lnTo>
                  <a:pt x="0" y="121526"/>
                </a:lnTo>
                <a:lnTo>
                  <a:pt x="53759" y="121526"/>
                </a:lnTo>
                <a:lnTo>
                  <a:pt x="78875" y="117019"/>
                </a:lnTo>
                <a:lnTo>
                  <a:pt x="98717" y="104486"/>
                </a:lnTo>
                <a:lnTo>
                  <a:pt x="111095" y="86359"/>
                </a:lnTo>
                <a:lnTo>
                  <a:pt x="36918" y="86359"/>
                </a:lnTo>
                <a:lnTo>
                  <a:pt x="36918" y="35178"/>
                </a:lnTo>
                <a:lnTo>
                  <a:pt x="110465" y="35178"/>
                </a:lnTo>
                <a:lnTo>
                  <a:pt x="98493" y="17529"/>
                </a:lnTo>
                <a:lnTo>
                  <a:pt x="78623" y="4659"/>
                </a:lnTo>
                <a:lnTo>
                  <a:pt x="53759" y="0"/>
                </a:lnTo>
                <a:close/>
              </a:path>
              <a:path w="116839" h="121919">
                <a:moveTo>
                  <a:pt x="110465" y="35178"/>
                </a:moveTo>
                <a:lnTo>
                  <a:pt x="53759" y="35178"/>
                </a:lnTo>
                <a:lnTo>
                  <a:pt x="62773" y="36845"/>
                </a:lnTo>
                <a:lnTo>
                  <a:pt x="70669" y="41795"/>
                </a:lnTo>
                <a:lnTo>
                  <a:pt x="76269" y="49955"/>
                </a:lnTo>
                <a:lnTo>
                  <a:pt x="78397" y="61252"/>
                </a:lnTo>
                <a:lnTo>
                  <a:pt x="76217" y="72456"/>
                </a:lnTo>
                <a:lnTo>
                  <a:pt x="70531" y="80278"/>
                </a:lnTo>
                <a:lnTo>
                  <a:pt x="62618" y="84863"/>
                </a:lnTo>
                <a:lnTo>
                  <a:pt x="53759" y="86359"/>
                </a:lnTo>
                <a:lnTo>
                  <a:pt x="111095" y="86359"/>
                </a:lnTo>
                <a:lnTo>
                  <a:pt x="111748" y="85403"/>
                </a:lnTo>
                <a:lnTo>
                  <a:pt x="116433" y="61252"/>
                </a:lnTo>
                <a:lnTo>
                  <a:pt x="111664" y="36947"/>
                </a:lnTo>
                <a:lnTo>
                  <a:pt x="110465" y="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ct val="100000"/>
              </a:lnSpc>
            </a:pPr>
            <a:r>
              <a:rPr spc="-370" dirty="0"/>
              <a:t>ПРОГРАММНОЕ</a:t>
            </a:r>
            <a:r>
              <a:rPr spc="-120" dirty="0"/>
              <a:t> </a:t>
            </a:r>
            <a:r>
              <a:rPr spc="-340" dirty="0"/>
              <a:t>НАПОЛНЕНИЕ</a:t>
            </a:r>
          </a:p>
          <a:p>
            <a:pPr marL="619760">
              <a:lnSpc>
                <a:spcPct val="100000"/>
              </a:lnSpc>
            </a:pPr>
            <a:r>
              <a:rPr b="1" spc="-260" dirty="0">
                <a:latin typeface="Arial Black"/>
                <a:cs typeface="Arial Black"/>
              </a:rPr>
              <a:t>АВТО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121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1313</Words>
  <Application>Microsoft Office PowerPoint</Application>
  <PresentationFormat>Произвольный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О КАНАЛЕ:</vt:lpstr>
      <vt:lpstr>Слайд 4</vt:lpstr>
      <vt:lpstr>ПРОГРАММНОЕ НАПОЛНЕНИЕ АВТО</vt:lpstr>
      <vt:lpstr>ПРОГРАММНОЕ НАПОЛНЕНИЕ АВТО</vt:lpstr>
      <vt:lpstr>ПРОГРАММНОЕ НАПОЛНЕНИЕ АВТО</vt:lpstr>
      <vt:lpstr>ПРОГРАММНОЕ НАПОЛНЕНИЕ АВТО</vt:lpstr>
      <vt:lpstr>ПРОГРАММНОЕ НАПОЛНЕНИЕ АВТО</vt:lpstr>
      <vt:lpstr>ПРОГРАММНОЕ НАПОЛНЕНИЕ ПАРУСНЫЙ СПОРТ</vt:lpstr>
      <vt:lpstr>ПРОГРАММНОЕ НАПОЛНЕНИЕ ПАРУСНЫЙ СПОРТ</vt:lpstr>
      <vt:lpstr>ПРОГРАММНОЕ НАПОЛНЕНИЕ ПАРУСНЫЙ СПОРТ</vt:lpstr>
      <vt:lpstr>ПРОГРАММНОЕ НАПОЛНЕНИЕ ЛОДОЧНЫЙ СПОРТ</vt:lpstr>
      <vt:lpstr>ВЫ ТАКЖЕ УВИДИТЕ:</vt:lpstr>
      <vt:lpstr>ПРОГРАММНОЕ НАПОЛНЕНИЕ ЭКСТРЕМАЛЬНЫЕ ВИДЫ СПОРТА</vt:lpstr>
      <vt:lpstr>ПРОГРАММНОЕ НАПОЛНЕНИЕ ЭКСТРЕМАЛЬНЫЕ ВИДЫ СПОРТА</vt:lpstr>
      <vt:lpstr>ПРОГРАММНОЕ НАПОЛНЕНИЕ ЭКСТРЕМАЛЬНЫЕ ВИДЫ СПОРТА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Плинер</cp:lastModifiedBy>
  <cp:revision>1</cp:revision>
  <dcterms:created xsi:type="dcterms:W3CDTF">2016-12-15T15:36:28Z</dcterms:created>
  <dcterms:modified xsi:type="dcterms:W3CDTF">2017-04-21T13:16:15Z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2016-12-13T00:00:00Z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2016-12-15T00:00:00Z</vt:filetime>
  </property>
</Properties>
</file>