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9" r:id="rId1"/>
  </p:sldMasterIdLst>
  <p:notesMasterIdLst>
    <p:notesMasterId r:id="rId13"/>
  </p:notesMasterIdLst>
  <p:handoutMasterIdLst>
    <p:handoutMasterId r:id="rId14"/>
  </p:handoutMasterIdLst>
  <p:sldIdLst>
    <p:sldId id="256" r:id="rId2"/>
    <p:sldId id="309" r:id="rId3"/>
    <p:sldId id="333" r:id="rId4"/>
    <p:sldId id="334" r:id="rId5"/>
    <p:sldId id="335" r:id="rId6"/>
    <p:sldId id="336" r:id="rId7"/>
    <p:sldId id="337" r:id="rId8"/>
    <p:sldId id="338" r:id="rId9"/>
    <p:sldId id="339" r:id="rId10"/>
    <p:sldId id="340" r:id="rId11"/>
    <p:sldId id="300" r:id="rId12"/>
  </p:sldIdLst>
  <p:sldSz cx="9144000" cy="5715000" type="screen16x10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469">
          <p15:clr>
            <a:srgbClr val="A4A3A4"/>
          </p15:clr>
        </p15:guide>
        <p15:guide id="2" orient="horz" pos="689">
          <p15:clr>
            <a:srgbClr val="A4A3A4"/>
          </p15:clr>
        </p15:guide>
        <p15:guide id="3" orient="horz" pos="3033">
          <p15:clr>
            <a:srgbClr val="A4A3A4"/>
          </p15:clr>
        </p15:guide>
        <p15:guide id="4" pos="5216">
          <p15:clr>
            <a:srgbClr val="A4A3A4"/>
          </p15:clr>
        </p15:guide>
        <p15:guide id="5" pos="552">
          <p15:clr>
            <a:srgbClr val="A4A3A4"/>
          </p15:clr>
        </p15:guide>
        <p15:guide id="6" orient="horz" pos="2436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4020">
          <p15:clr>
            <a:srgbClr val="A4A3A4"/>
          </p15:clr>
        </p15:guide>
        <p15:guide id="2" orient="horz" pos="4156">
          <p15:clr>
            <a:srgbClr val="A4A3A4"/>
          </p15:clr>
        </p15:guide>
        <p15:guide id="3" orient="horz" pos="2523">
          <p15:clr>
            <a:srgbClr val="A4A3A4"/>
          </p15:clr>
        </p15:guide>
        <p15:guide id="4" orient="horz" pos="3881">
          <p15:clr>
            <a:srgbClr val="A4A3A4"/>
          </p15:clr>
        </p15:guide>
        <p15:guide id="5" pos="2880">
          <p15:clr>
            <a:srgbClr val="A4A3A4"/>
          </p15:clr>
        </p15:guide>
        <p15:guide id="6" pos="5484">
          <p15:clr>
            <a:srgbClr val="A4A3A4"/>
          </p15:clr>
        </p15:guide>
        <p15:guide id="7" pos="158">
          <p15:clr>
            <a:srgbClr val="A4A3A4"/>
          </p15:clr>
        </p15:guide>
        <p15:guide id="8" pos="289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2216F"/>
    <a:srgbClr val="E4003E"/>
    <a:srgbClr val="1E183F"/>
    <a:srgbClr val="9BE3FF"/>
    <a:srgbClr val="2E3F48"/>
    <a:srgbClr val="1291FC"/>
    <a:srgbClr val="1E2584"/>
    <a:srgbClr val="00AAFF"/>
    <a:srgbClr val="CDF1FF"/>
    <a:srgbClr val="008F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B9631B5-78F2-41C9-869B-9F39066F8104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9631B5-78F2-41C9-869B-9F39066F8104}" styleName="Средний стиль 3 - 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8EC20E35-A176-4012-BC5E-935CFFF8708E}" styleName="Средний стиль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03" autoAdjust="0"/>
    <p:restoredTop sz="96448" autoAdjust="0"/>
  </p:normalViewPr>
  <p:slideViewPr>
    <p:cSldViewPr snapToGrid="0" snapToObjects="1" showGuides="1">
      <p:cViewPr varScale="1">
        <p:scale>
          <a:sx n="85" d="100"/>
          <a:sy n="85" d="100"/>
        </p:scale>
        <p:origin x="-906" y="-90"/>
      </p:cViewPr>
      <p:guideLst>
        <p:guide orient="horz" pos="2469"/>
        <p:guide orient="horz" pos="447"/>
        <p:guide orient="horz" pos="3033"/>
        <p:guide orient="horz" pos="2436"/>
        <p:guide orient="horz" pos="703"/>
        <p:guide pos="5216"/>
        <p:guide pos="552"/>
        <p:guide pos="288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0" d="100"/>
        <a:sy n="140" d="100"/>
      </p:scale>
      <p:origin x="0" y="0"/>
    </p:cViewPr>
  </p:sorterViewPr>
  <p:notesViewPr>
    <p:cSldViewPr showGuides="1">
      <p:cViewPr>
        <p:scale>
          <a:sx n="150" d="100"/>
          <a:sy n="150" d="100"/>
        </p:scale>
        <p:origin x="-72" y="-72"/>
      </p:cViewPr>
      <p:guideLst>
        <p:guide orient="horz" pos="4020"/>
        <p:guide orient="horz" pos="4156"/>
        <p:guide orient="horz" pos="2523"/>
        <p:guide orient="horz" pos="3881"/>
        <p:guide pos="2880"/>
        <p:guide pos="5484"/>
        <p:guide pos="158"/>
        <p:guide pos="289"/>
      </p:guideLst>
    </p:cSldViewPr>
  </p:notesViewPr>
  <p:gridSpacing cx="180023" cy="180023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912332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808163" y="333375"/>
            <a:ext cx="5527675" cy="3455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250825" y="4005263"/>
            <a:ext cx="8640000" cy="21558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41869990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366852" y="2255572"/>
            <a:ext cx="4127486" cy="2576779"/>
          </a:xfrm>
        </p:spPr>
        <p:txBody>
          <a:bodyPr lIns="0" tIns="0" rIns="0" bIns="0" anchor="b" anchorCtr="0">
            <a:noAutofit/>
          </a:bodyPr>
          <a:lstStyle>
            <a:lvl1pPr marL="0" indent="0">
              <a:tabLst>
                <a:tab pos="4664075" algn="l"/>
              </a:tabLst>
              <a:defRPr sz="2600" b="0" baseline="0">
                <a:solidFill>
                  <a:schemeClr val="bg2"/>
                </a:solidFill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Подзаголовок, если нужно</a:t>
            </a:r>
          </a:p>
        </p:txBody>
      </p:sp>
      <p:sp>
        <p:nvSpPr>
          <p:cNvPr id="17" name="Нижний колонтитул 4"/>
          <p:cNvSpPr txBox="1">
            <a:spLocks/>
          </p:cNvSpPr>
          <p:nvPr/>
        </p:nvSpPr>
        <p:spPr>
          <a:xfrm>
            <a:off x="366852" y="5214408"/>
            <a:ext cx="2895600" cy="267230"/>
          </a:xfrm>
          <a:prstGeom prst="rect">
            <a:avLst/>
          </a:prstGeom>
        </p:spPr>
        <p:txBody>
          <a:bodyPr vert="horz" lIns="0" tIns="45720" rIns="91440" bIns="0" rtlCol="0" anchor="b" anchorCtr="0"/>
          <a:lstStyle>
            <a:defPPr>
              <a:defRPr lang="ru-RU"/>
            </a:defPPr>
            <a:lvl1pPr marL="0" algn="r" defTabSz="914400" rtl="0" eaLnBrk="1" latinLnBrk="0" hangingPunct="1">
              <a:defRPr sz="800" kern="1200">
                <a:solidFill>
                  <a:srgbClr val="FFFFFF"/>
                </a:solidFill>
                <a:latin typeface="Tahoma"/>
                <a:ea typeface="+mn-ea"/>
                <a:cs typeface="Tahoma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/>
              <a:t>2016</a:t>
            </a:r>
            <a:endParaRPr lang="ru-RU" dirty="0"/>
          </a:p>
        </p:txBody>
      </p:sp>
      <p:sp>
        <p:nvSpPr>
          <p:cNvPr id="19" name="Нижний колонтитул 4"/>
          <p:cNvSpPr txBox="1">
            <a:spLocks/>
          </p:cNvSpPr>
          <p:nvPr/>
        </p:nvSpPr>
        <p:spPr>
          <a:xfrm>
            <a:off x="5061308" y="5214408"/>
            <a:ext cx="3769160" cy="267230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defPPr>
              <a:defRPr lang="ru-RU"/>
            </a:defPPr>
            <a:lvl1pPr marL="0" algn="r" defTabSz="914400" rtl="0" eaLnBrk="1" latinLnBrk="0" hangingPunct="1">
              <a:defRPr sz="800" kern="1200">
                <a:solidFill>
                  <a:srgbClr val="FFFFFF"/>
                </a:solidFill>
                <a:latin typeface="Tahoma"/>
                <a:ea typeface="+mn-ea"/>
                <a:cs typeface="Tahoma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©</a:t>
            </a:r>
            <a:r>
              <a:rPr lang="en-US" dirty="0"/>
              <a:t> ivi</a:t>
            </a:r>
            <a:endParaRPr lang="ru-RU" dirty="0"/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363894" y="407771"/>
            <a:ext cx="1385748" cy="1112091"/>
            <a:chOff x="363894" y="407771"/>
            <a:chExt cx="1385748" cy="1112091"/>
          </a:xfrm>
        </p:grpSpPr>
        <p:pic>
          <p:nvPicPr>
            <p:cNvPr id="12" name="Picture 11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363894" y="1368937"/>
              <a:ext cx="1364891" cy="150925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363894" y="407771"/>
              <a:ext cx="1385748" cy="74977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976544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с таблице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Таблица 11"/>
          <p:cNvSpPr>
            <a:spLocks noGrp="1"/>
          </p:cNvSpPr>
          <p:nvPr>
            <p:ph type="tbl" sz="quarter" idx="14" hasCustomPrompt="1"/>
          </p:nvPr>
        </p:nvSpPr>
        <p:spPr>
          <a:xfrm>
            <a:off x="877889" y="1119189"/>
            <a:ext cx="7402512" cy="3702049"/>
          </a:xfrm>
        </p:spPr>
        <p:txBody>
          <a:bodyPr>
            <a:normAutofit/>
          </a:bodyPr>
          <a:lstStyle>
            <a:lvl1pPr marL="0" indent="0">
              <a:buNone/>
              <a:defRPr sz="1400" b="0">
                <a:solidFill>
                  <a:schemeClr val="accent4"/>
                </a:solidFill>
              </a:defRPr>
            </a:lvl1pPr>
          </a:lstStyle>
          <a:p>
            <a:r>
              <a:rPr lang="ru-RU" dirty="0"/>
              <a:t>График</a:t>
            </a:r>
          </a:p>
        </p:txBody>
      </p:sp>
      <p:sp>
        <p:nvSpPr>
          <p:cNvPr id="7" name="Номер слайда 4"/>
          <p:cNvSpPr txBox="1">
            <a:spLocks/>
          </p:cNvSpPr>
          <p:nvPr userDrawn="1"/>
        </p:nvSpPr>
        <p:spPr>
          <a:xfrm>
            <a:off x="8526921" y="5352760"/>
            <a:ext cx="360000" cy="1367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47B6FE-315E-4DAE-BA42-B805F0E538A7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EC174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rgbClr val="EC174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816834" y="283105"/>
            <a:ext cx="5867063" cy="402179"/>
          </a:xfrm>
        </p:spPr>
        <p:txBody>
          <a:bodyPr lIns="0" tIns="0" rIns="0" anchor="ctr" anchorCtr="0">
            <a:normAutofit/>
          </a:bodyPr>
          <a:lstStyle>
            <a:lvl1pPr algn="r">
              <a:tabLst>
                <a:tab pos="6548438" algn="l"/>
              </a:tabLst>
              <a:defRPr sz="1600" baseline="0">
                <a:solidFill>
                  <a:srgbClr val="1E183F"/>
                </a:solidFill>
              </a:defRPr>
            </a:lvl1pPr>
          </a:lstStyle>
          <a:p>
            <a:r>
              <a:rPr lang="ru-RU" dirty="0"/>
              <a:t>Название слайда</a:t>
            </a:r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1" y="-1758"/>
            <a:ext cx="2138415" cy="997078"/>
            <a:chOff x="1" y="-1758"/>
            <a:chExt cx="2138415" cy="997078"/>
          </a:xfrm>
        </p:grpSpPr>
        <p:pic>
          <p:nvPicPr>
            <p:cNvPr id="14" name="Picture 13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1" y="-1758"/>
              <a:ext cx="2138415" cy="997078"/>
            </a:xfrm>
            <a:prstGeom prst="rect">
              <a:avLst/>
            </a:prstGeom>
          </p:spPr>
        </p:pic>
        <p:pic>
          <p:nvPicPr>
            <p:cNvPr id="15" name="Изображение 6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145524" y="97392"/>
              <a:ext cx="748328" cy="407178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Слайд с таблице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 userDrawn="1"/>
        </p:nvGrpSpPr>
        <p:grpSpPr>
          <a:xfrm>
            <a:off x="1" y="-1758"/>
            <a:ext cx="2138415" cy="997078"/>
            <a:chOff x="1" y="-1758"/>
            <a:chExt cx="2138415" cy="997078"/>
          </a:xfrm>
        </p:grpSpPr>
        <p:pic>
          <p:nvPicPr>
            <p:cNvPr id="9" name="Picture 8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1" y="-1758"/>
              <a:ext cx="2138415" cy="997078"/>
            </a:xfrm>
            <a:prstGeom prst="rect">
              <a:avLst/>
            </a:prstGeom>
          </p:spPr>
        </p:pic>
        <p:pic>
          <p:nvPicPr>
            <p:cNvPr id="10" name="Изображение 6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145524" y="97392"/>
              <a:ext cx="748328" cy="40717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226649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следний слайд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>
          <a:xfrm>
            <a:off x="6001108" y="2347368"/>
            <a:ext cx="2459567" cy="86177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2800" dirty="0">
                <a:solidFill>
                  <a:schemeClr val="bg2"/>
                </a:solidFill>
                <a:latin typeface="Tahoma"/>
                <a:cs typeface="Tahoma"/>
              </a:rPr>
              <a:t>Спасибо</a:t>
            </a:r>
            <a:br>
              <a:rPr lang="ru-RU" sz="2800" dirty="0">
                <a:solidFill>
                  <a:schemeClr val="bg2"/>
                </a:solidFill>
                <a:latin typeface="Tahoma"/>
                <a:cs typeface="Tahoma"/>
              </a:rPr>
            </a:br>
            <a:r>
              <a:rPr lang="ru-RU" sz="2800" dirty="0">
                <a:solidFill>
                  <a:schemeClr val="bg2"/>
                </a:solidFill>
                <a:latin typeface="Tahoma"/>
                <a:cs typeface="Tahoma"/>
              </a:rPr>
              <a:t>за</a:t>
            </a:r>
            <a:r>
              <a:rPr lang="ru-RU" sz="2800" baseline="0" dirty="0">
                <a:solidFill>
                  <a:schemeClr val="bg2"/>
                </a:solidFill>
                <a:latin typeface="Tahoma"/>
                <a:cs typeface="Tahoma"/>
              </a:rPr>
              <a:t> внимание</a:t>
            </a:r>
            <a:r>
              <a:rPr lang="en-US" sz="2800" dirty="0">
                <a:solidFill>
                  <a:schemeClr val="bg2"/>
                </a:solidFill>
                <a:latin typeface="Tahoma"/>
                <a:cs typeface="Tahoma"/>
              </a:rPr>
              <a:t>!</a:t>
            </a:r>
            <a:endParaRPr lang="ru-RU" sz="2800" dirty="0">
              <a:solidFill>
                <a:schemeClr val="bg2"/>
              </a:solidFill>
              <a:latin typeface="Tahoma"/>
              <a:cs typeface="Tahoma"/>
            </a:endParaRPr>
          </a:p>
        </p:txBody>
      </p:sp>
      <p:sp>
        <p:nvSpPr>
          <p:cNvPr id="13" name="Нижний колонтитул 4"/>
          <p:cNvSpPr txBox="1">
            <a:spLocks/>
          </p:cNvSpPr>
          <p:nvPr userDrawn="1"/>
        </p:nvSpPr>
        <p:spPr>
          <a:xfrm>
            <a:off x="4478154" y="5227638"/>
            <a:ext cx="4372159" cy="267230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defPPr>
              <a:defRPr lang="ru-RU"/>
            </a:defPPr>
            <a:lvl1pPr marL="0" algn="r" defTabSz="914400" rtl="0" eaLnBrk="1" latinLnBrk="0" hangingPunct="1">
              <a:defRPr sz="800" kern="1200">
                <a:solidFill>
                  <a:srgbClr val="FFFFFF"/>
                </a:solidFill>
                <a:latin typeface="Tahoma"/>
                <a:ea typeface="+mn-ea"/>
                <a:cs typeface="Tahoma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2016</a:t>
            </a:r>
            <a:r>
              <a:rPr lang="ru-RU" dirty="0"/>
              <a:t> ©</a:t>
            </a:r>
            <a:r>
              <a:rPr lang="en-US" dirty="0"/>
              <a:t> ivi</a:t>
            </a:r>
            <a:r>
              <a:rPr lang="ru-RU" dirty="0"/>
              <a:t> </a:t>
            </a:r>
            <a:r>
              <a:rPr lang="en-US" dirty="0"/>
              <a:t>|</a:t>
            </a:r>
            <a:r>
              <a:rPr lang="ru-RU" dirty="0"/>
              <a:t> </a:t>
            </a:r>
            <a:r>
              <a:rPr lang="ru-RU" sz="800" dirty="0"/>
              <a:t>127015, г.</a:t>
            </a:r>
            <a:r>
              <a:rPr lang="ru-RU" sz="800" baseline="0" dirty="0"/>
              <a:t> </a:t>
            </a:r>
            <a:r>
              <a:rPr lang="ru-RU" sz="800" dirty="0"/>
              <a:t>Москва, ул. Большая Новодмитровская д. 23, стр. 5, этаж 4</a:t>
            </a:r>
          </a:p>
        </p:txBody>
      </p:sp>
      <p:pic>
        <p:nvPicPr>
          <p:cNvPr id="7" name="Изображение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572165" y="2586303"/>
            <a:ext cx="766708" cy="41717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следний слайд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>
          <a:xfrm>
            <a:off x="5657143" y="2347368"/>
            <a:ext cx="2459567" cy="86177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2800" dirty="0">
                <a:solidFill>
                  <a:schemeClr val="bg2"/>
                </a:solidFill>
                <a:latin typeface="Tahoma"/>
                <a:cs typeface="Tahoma"/>
              </a:rPr>
              <a:t>Спасибо</a:t>
            </a:r>
            <a:br>
              <a:rPr lang="ru-RU" sz="2800" dirty="0">
                <a:solidFill>
                  <a:schemeClr val="bg2"/>
                </a:solidFill>
                <a:latin typeface="Tahoma"/>
                <a:cs typeface="Tahoma"/>
              </a:rPr>
            </a:br>
            <a:r>
              <a:rPr lang="ru-RU" sz="2800" dirty="0">
                <a:solidFill>
                  <a:schemeClr val="bg2"/>
                </a:solidFill>
                <a:latin typeface="Tahoma"/>
                <a:cs typeface="Tahoma"/>
              </a:rPr>
              <a:t>за</a:t>
            </a:r>
            <a:r>
              <a:rPr lang="ru-RU" sz="2800" baseline="0" dirty="0">
                <a:solidFill>
                  <a:schemeClr val="bg2"/>
                </a:solidFill>
                <a:latin typeface="Tahoma"/>
                <a:cs typeface="Tahoma"/>
              </a:rPr>
              <a:t> внимание</a:t>
            </a:r>
            <a:r>
              <a:rPr lang="en-US" sz="2800" dirty="0">
                <a:solidFill>
                  <a:schemeClr val="bg2"/>
                </a:solidFill>
                <a:latin typeface="Tahoma"/>
                <a:cs typeface="Tahoma"/>
              </a:rPr>
              <a:t>!</a:t>
            </a:r>
            <a:endParaRPr lang="ru-RU" sz="2800" dirty="0">
              <a:solidFill>
                <a:schemeClr val="bg2"/>
              </a:solidFill>
              <a:latin typeface="Tahoma"/>
              <a:cs typeface="Tahoma"/>
            </a:endParaRPr>
          </a:p>
        </p:txBody>
      </p:sp>
      <p:sp>
        <p:nvSpPr>
          <p:cNvPr id="13" name="Нижний колонтитул 4"/>
          <p:cNvSpPr txBox="1">
            <a:spLocks/>
          </p:cNvSpPr>
          <p:nvPr userDrawn="1"/>
        </p:nvSpPr>
        <p:spPr>
          <a:xfrm>
            <a:off x="4478154" y="5227638"/>
            <a:ext cx="4372159" cy="267230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defPPr>
              <a:defRPr lang="ru-RU"/>
            </a:defPPr>
            <a:lvl1pPr marL="0" algn="r" defTabSz="914400" rtl="0" eaLnBrk="1" latinLnBrk="0" hangingPunct="1">
              <a:defRPr sz="800" kern="1200">
                <a:solidFill>
                  <a:srgbClr val="FFFFFF"/>
                </a:solidFill>
                <a:latin typeface="Tahoma"/>
                <a:ea typeface="+mn-ea"/>
                <a:cs typeface="Tahoma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2016</a:t>
            </a:r>
            <a:r>
              <a:rPr lang="ru-RU" dirty="0"/>
              <a:t> ©</a:t>
            </a:r>
            <a:r>
              <a:rPr lang="en-US" dirty="0"/>
              <a:t> ivi</a:t>
            </a:r>
            <a:r>
              <a:rPr lang="ru-RU" dirty="0"/>
              <a:t> </a:t>
            </a:r>
            <a:r>
              <a:rPr lang="en-US" dirty="0"/>
              <a:t>|</a:t>
            </a:r>
            <a:r>
              <a:rPr lang="ru-RU" dirty="0"/>
              <a:t> </a:t>
            </a:r>
            <a:r>
              <a:rPr lang="ru-RU" sz="800" dirty="0"/>
              <a:t>127015, г.</a:t>
            </a:r>
            <a:r>
              <a:rPr lang="ru-RU" sz="800" baseline="0" dirty="0"/>
              <a:t> </a:t>
            </a:r>
            <a:r>
              <a:rPr lang="ru-RU" sz="800" dirty="0"/>
              <a:t>Москва, ул. Большая Новодмитровская д. 23, стр. 5, этаж 4</a:t>
            </a:r>
          </a:p>
        </p:txBody>
      </p:sp>
    </p:spTree>
    <p:extLst>
      <p:ext uri="{BB962C8B-B14F-4D97-AF65-F5344CB8AC3E}">
        <p14:creationId xmlns:p14="http://schemas.microsoft.com/office/powerpoint/2010/main" val="17449447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Нижний колонтитул 4"/>
          <p:cNvSpPr txBox="1">
            <a:spLocks/>
          </p:cNvSpPr>
          <p:nvPr/>
        </p:nvSpPr>
        <p:spPr>
          <a:xfrm>
            <a:off x="370509" y="5214408"/>
            <a:ext cx="2895600" cy="267230"/>
          </a:xfrm>
          <a:prstGeom prst="rect">
            <a:avLst/>
          </a:prstGeom>
        </p:spPr>
        <p:txBody>
          <a:bodyPr vert="horz" lIns="0" tIns="45720" rIns="91440" bIns="0" rtlCol="0" anchor="b" anchorCtr="0"/>
          <a:lstStyle>
            <a:defPPr>
              <a:defRPr lang="ru-RU"/>
            </a:defPPr>
            <a:lvl1pPr marL="0" algn="r" defTabSz="914400" rtl="0" eaLnBrk="1" latinLnBrk="0" hangingPunct="1">
              <a:defRPr sz="800" kern="1200">
                <a:solidFill>
                  <a:srgbClr val="FFFFFF"/>
                </a:solidFill>
                <a:latin typeface="Tahoma"/>
                <a:ea typeface="+mn-ea"/>
                <a:cs typeface="Tahoma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 smtClean="0"/>
              <a:t>201</a:t>
            </a:r>
            <a:r>
              <a:rPr lang="ru-RU" dirty="0" smtClean="0"/>
              <a:t>7</a:t>
            </a:r>
            <a:endParaRPr lang="ru-RU" dirty="0"/>
          </a:p>
        </p:txBody>
      </p:sp>
      <p:sp>
        <p:nvSpPr>
          <p:cNvPr id="19" name="Нижний колонтитул 4"/>
          <p:cNvSpPr txBox="1">
            <a:spLocks/>
          </p:cNvSpPr>
          <p:nvPr/>
        </p:nvSpPr>
        <p:spPr>
          <a:xfrm>
            <a:off x="5061308" y="5214408"/>
            <a:ext cx="3769160" cy="267230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defPPr>
              <a:defRPr lang="ru-RU"/>
            </a:defPPr>
            <a:lvl1pPr marL="0" algn="r" defTabSz="914400" rtl="0" eaLnBrk="1" latinLnBrk="0" hangingPunct="1">
              <a:defRPr sz="800" kern="1200">
                <a:solidFill>
                  <a:srgbClr val="FFFFFF"/>
                </a:solidFill>
                <a:latin typeface="Tahoma"/>
                <a:ea typeface="+mn-ea"/>
                <a:cs typeface="Tahoma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©</a:t>
            </a:r>
            <a:r>
              <a:rPr lang="en-US" dirty="0"/>
              <a:t> ivi</a:t>
            </a:r>
            <a:endParaRPr lang="ru-RU" dirty="0"/>
          </a:p>
        </p:txBody>
      </p:sp>
      <p:grpSp>
        <p:nvGrpSpPr>
          <p:cNvPr id="6" name="Group 5"/>
          <p:cNvGrpSpPr/>
          <p:nvPr userDrawn="1"/>
        </p:nvGrpSpPr>
        <p:grpSpPr>
          <a:xfrm>
            <a:off x="363894" y="407771"/>
            <a:ext cx="1385748" cy="1112091"/>
            <a:chOff x="363894" y="407771"/>
            <a:chExt cx="1385748" cy="1112091"/>
          </a:xfrm>
        </p:grpSpPr>
        <p:pic>
          <p:nvPicPr>
            <p:cNvPr id="3" name="Picture 2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363894" y="1368937"/>
              <a:ext cx="1364891" cy="150925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363894" y="407771"/>
              <a:ext cx="1385748" cy="749777"/>
            </a:xfrm>
            <a:prstGeom prst="rect">
              <a:avLst/>
            </a:prstGeom>
          </p:spPr>
        </p:pic>
      </p:grpSp>
      <p:sp>
        <p:nvSpPr>
          <p:cNvPr id="10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366852" y="2255572"/>
            <a:ext cx="4127486" cy="2576779"/>
          </a:xfrm>
        </p:spPr>
        <p:txBody>
          <a:bodyPr lIns="0" tIns="0" rIns="0" bIns="0" anchor="b" anchorCtr="0">
            <a:noAutofit/>
          </a:bodyPr>
          <a:lstStyle>
            <a:lvl1pPr marL="0" indent="0">
              <a:tabLst>
                <a:tab pos="4664075" algn="l"/>
              </a:tabLst>
              <a:defRPr sz="2600" b="0" baseline="0">
                <a:solidFill>
                  <a:schemeClr val="bg2"/>
                </a:solidFill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Подзаголовок, если нужно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Титульный слайд раздела _ Вариант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2559711" y="1537232"/>
            <a:ext cx="5850681" cy="2590268"/>
          </a:xfrm>
        </p:spPr>
        <p:txBody>
          <a:bodyPr lIns="0" tIns="0" rIns="0" bIns="0" numCol="1" anchor="ctr" anchorCtr="0">
            <a:noAutofit/>
          </a:bodyPr>
          <a:lstStyle>
            <a:lvl1pPr marL="0" indent="0">
              <a:tabLst>
                <a:tab pos="4664075" algn="l"/>
              </a:tabLst>
              <a:defRPr sz="3400" b="0" baseline="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Название раздела</a:t>
            </a:r>
            <a:br>
              <a:rPr lang="ru-RU" dirty="0"/>
            </a:br>
            <a:r>
              <a:rPr lang="ru-RU" dirty="0"/>
              <a:t>в две строки</a:t>
            </a:r>
          </a:p>
        </p:txBody>
      </p:sp>
      <p:sp>
        <p:nvSpPr>
          <p:cNvPr id="13" name="Текст 15"/>
          <p:cNvSpPr>
            <a:spLocks noGrp="1"/>
          </p:cNvSpPr>
          <p:nvPr>
            <p:ph type="body" sz="quarter" idx="10" hasCustomPrompt="1"/>
          </p:nvPr>
        </p:nvSpPr>
        <p:spPr>
          <a:xfrm>
            <a:off x="2559711" y="4223390"/>
            <a:ext cx="5850681" cy="730140"/>
          </a:xfrm>
        </p:spPr>
        <p:txBody>
          <a:bodyPr lIns="0" tIns="0" rIns="0" bIns="0" numCol="1">
            <a:noAutofit/>
          </a:bodyPr>
          <a:lstStyle>
            <a:lvl1pPr>
              <a:buNone/>
              <a:defRPr sz="1600">
                <a:solidFill>
                  <a:schemeClr val="bg2"/>
                </a:solidFill>
              </a:defRPr>
            </a:lvl1pPr>
          </a:lstStyle>
          <a:p>
            <a:pPr lvl="0"/>
            <a:r>
              <a:rPr lang="ru-RU" dirty="0"/>
              <a:t>Подзаголовок (примечание)</a:t>
            </a:r>
          </a:p>
        </p:txBody>
      </p:sp>
      <p:sp>
        <p:nvSpPr>
          <p:cNvPr id="9" name="Нижний колонтитул 4"/>
          <p:cNvSpPr txBox="1">
            <a:spLocks/>
          </p:cNvSpPr>
          <p:nvPr userDrawn="1"/>
        </p:nvSpPr>
        <p:spPr>
          <a:xfrm>
            <a:off x="370716" y="5214408"/>
            <a:ext cx="2895600" cy="267230"/>
          </a:xfrm>
          <a:prstGeom prst="rect">
            <a:avLst/>
          </a:prstGeom>
        </p:spPr>
        <p:txBody>
          <a:bodyPr vert="horz" lIns="0" tIns="45720" rIns="91440" bIns="0" rtlCol="0" anchor="b" anchorCtr="0"/>
          <a:lstStyle>
            <a:defPPr>
              <a:defRPr lang="ru-RU"/>
            </a:defPPr>
            <a:lvl1pPr marL="0" algn="r" defTabSz="914400" rtl="0" eaLnBrk="1" latinLnBrk="0" hangingPunct="1">
              <a:defRPr sz="800" kern="1200">
                <a:solidFill>
                  <a:srgbClr val="FFFFFF"/>
                </a:solidFill>
                <a:latin typeface="Tahoma"/>
                <a:ea typeface="+mn-ea"/>
                <a:cs typeface="Tahoma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/>
              <a:t>2015</a:t>
            </a:r>
            <a:endParaRPr lang="ru-RU" dirty="0"/>
          </a:p>
        </p:txBody>
      </p:sp>
      <p:sp>
        <p:nvSpPr>
          <p:cNvPr id="10" name="Нижний колонтитул 4"/>
          <p:cNvSpPr txBox="1">
            <a:spLocks/>
          </p:cNvSpPr>
          <p:nvPr userDrawn="1"/>
        </p:nvSpPr>
        <p:spPr>
          <a:xfrm>
            <a:off x="5081153" y="5214408"/>
            <a:ext cx="3769160" cy="267230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defPPr>
              <a:defRPr lang="ru-RU"/>
            </a:defPPr>
            <a:lvl1pPr marL="0" algn="r" defTabSz="914400" rtl="0" eaLnBrk="1" latinLnBrk="0" hangingPunct="1">
              <a:defRPr sz="800" kern="1200">
                <a:solidFill>
                  <a:srgbClr val="FFFFFF"/>
                </a:solidFill>
                <a:latin typeface="Tahoma"/>
                <a:ea typeface="+mn-ea"/>
                <a:cs typeface="Tahoma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©</a:t>
            </a:r>
            <a:r>
              <a:rPr lang="en-US" dirty="0"/>
              <a:t> ivi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4"/>
          <p:cNvSpPr txBox="1">
            <a:spLocks/>
          </p:cNvSpPr>
          <p:nvPr userDrawn="1"/>
        </p:nvSpPr>
        <p:spPr>
          <a:xfrm>
            <a:off x="8526921" y="5352760"/>
            <a:ext cx="360000" cy="1367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47B6FE-315E-4DAE-BA42-B805F0E538A7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Picture 5" descr="pi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8688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овый слайд. 2 Колонки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 hasCustomPrompt="1"/>
          </p:nvPr>
        </p:nvSpPr>
        <p:spPr>
          <a:xfrm>
            <a:off x="885825" y="1119188"/>
            <a:ext cx="7374700" cy="3702050"/>
          </a:xfrm>
        </p:spPr>
        <p:txBody>
          <a:bodyPr lIns="0" rIns="270000"/>
          <a:lstStyle>
            <a:lvl1pPr marL="177800" indent="-177800">
              <a:buFont typeface="Wingdings" charset="2"/>
              <a:buChar char="ü"/>
              <a:defRPr>
                <a:solidFill>
                  <a:srgbClr val="2E3F48"/>
                </a:solidFill>
              </a:defRPr>
            </a:lvl1pPr>
            <a:lvl2pPr marL="622300" indent="-266700">
              <a:buFont typeface="Wingdings" charset="2"/>
              <a:buChar char="ü"/>
              <a:defRPr>
                <a:solidFill>
                  <a:srgbClr val="2E3F48"/>
                </a:solidFill>
              </a:defRPr>
            </a:lvl2pPr>
          </a:lstStyle>
          <a:p>
            <a:pPr lvl="0"/>
            <a:r>
              <a:rPr lang="ru-RU" dirty="0"/>
              <a:t> Текст</a:t>
            </a:r>
          </a:p>
          <a:p>
            <a:pPr lvl="1"/>
            <a:r>
              <a:rPr lang="ru-RU" dirty="0"/>
              <a:t>Текст второго уровня</a:t>
            </a:r>
          </a:p>
        </p:txBody>
      </p:sp>
      <p:sp>
        <p:nvSpPr>
          <p:cNvPr id="11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843292" y="283105"/>
            <a:ext cx="5867063" cy="402179"/>
          </a:xfrm>
        </p:spPr>
        <p:txBody>
          <a:bodyPr lIns="0" tIns="0" rIns="0" anchor="ctr" anchorCtr="0">
            <a:normAutofit/>
          </a:bodyPr>
          <a:lstStyle>
            <a:lvl1pPr algn="r">
              <a:tabLst>
                <a:tab pos="6548438" algn="l"/>
              </a:tabLst>
              <a:defRPr sz="1600" baseline="0">
                <a:solidFill>
                  <a:srgbClr val="1E183F"/>
                </a:solidFill>
              </a:defRPr>
            </a:lvl1pPr>
          </a:lstStyle>
          <a:p>
            <a:r>
              <a:rPr lang="ru-RU" dirty="0"/>
              <a:t>Название слайда</a:t>
            </a:r>
          </a:p>
        </p:txBody>
      </p:sp>
      <p:grpSp>
        <p:nvGrpSpPr>
          <p:cNvPr id="5" name="Group 4"/>
          <p:cNvGrpSpPr/>
          <p:nvPr userDrawn="1"/>
        </p:nvGrpSpPr>
        <p:grpSpPr>
          <a:xfrm>
            <a:off x="1" y="-1758"/>
            <a:ext cx="2138415" cy="997078"/>
            <a:chOff x="1" y="-1758"/>
            <a:chExt cx="2138415" cy="997078"/>
          </a:xfrm>
        </p:grpSpPr>
        <p:pic>
          <p:nvPicPr>
            <p:cNvPr id="4" name="Picture 3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1" y="-1758"/>
              <a:ext cx="2138415" cy="997078"/>
            </a:xfrm>
            <a:prstGeom prst="rect">
              <a:avLst/>
            </a:prstGeom>
          </p:spPr>
        </p:pic>
        <p:pic>
          <p:nvPicPr>
            <p:cNvPr id="9" name="Изображение 6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145524" y="97392"/>
              <a:ext cx="748328" cy="407178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мбинированный слайд_Вариант 6 (с примечанием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Рисунок 7"/>
          <p:cNvSpPr>
            <a:spLocks noGrp="1"/>
          </p:cNvSpPr>
          <p:nvPr>
            <p:ph type="pic" sz="quarter" idx="15" hasCustomPrompt="1"/>
          </p:nvPr>
        </p:nvSpPr>
        <p:spPr>
          <a:xfrm>
            <a:off x="4525468" y="1119188"/>
            <a:ext cx="3754932" cy="3702051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1400" b="0" baseline="0">
                <a:solidFill>
                  <a:srgbClr val="00A5FF"/>
                </a:solidFill>
              </a:defRPr>
            </a:lvl1pPr>
          </a:lstStyle>
          <a:p>
            <a:r>
              <a:rPr lang="ru-RU" dirty="0"/>
              <a:t>Изображение</a:t>
            </a:r>
          </a:p>
        </p:txBody>
      </p:sp>
      <p:sp>
        <p:nvSpPr>
          <p:cNvPr id="7" name="Номер слайда 4"/>
          <p:cNvSpPr txBox="1">
            <a:spLocks/>
          </p:cNvSpPr>
          <p:nvPr userDrawn="1"/>
        </p:nvSpPr>
        <p:spPr>
          <a:xfrm>
            <a:off x="8526921" y="5352760"/>
            <a:ext cx="360000" cy="1367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47B6FE-315E-4DAE-BA42-B805F0E538A7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EC174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rgbClr val="EC174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Содержимое 2"/>
          <p:cNvSpPr>
            <a:spLocks noGrp="1"/>
          </p:cNvSpPr>
          <p:nvPr>
            <p:ph idx="1" hasCustomPrompt="1"/>
          </p:nvPr>
        </p:nvSpPr>
        <p:spPr>
          <a:xfrm>
            <a:off x="877888" y="1119189"/>
            <a:ext cx="3541711" cy="3702050"/>
          </a:xfrm>
        </p:spPr>
        <p:txBody>
          <a:bodyPr lIns="0" rIns="270000" numCol="1"/>
          <a:lstStyle>
            <a:lvl1pPr marL="177800" indent="-177800">
              <a:buFont typeface="Wingdings" charset="2"/>
              <a:buChar char="ü"/>
              <a:defRPr>
                <a:solidFill>
                  <a:srgbClr val="2E3F48"/>
                </a:solidFill>
              </a:defRPr>
            </a:lvl1pPr>
            <a:lvl2pPr marL="622300" indent="-266700">
              <a:buFont typeface="Wingdings" charset="2"/>
              <a:buChar char="ü"/>
              <a:defRPr>
                <a:solidFill>
                  <a:srgbClr val="2E3F48"/>
                </a:solidFill>
              </a:defRPr>
            </a:lvl2pPr>
          </a:lstStyle>
          <a:p>
            <a:pPr lvl="0"/>
            <a:r>
              <a:rPr lang="ru-RU" dirty="0"/>
              <a:t> Текст</a:t>
            </a:r>
          </a:p>
          <a:p>
            <a:pPr lvl="1"/>
            <a:r>
              <a:rPr lang="ru-RU" dirty="0"/>
              <a:t>Текст второго уровня</a:t>
            </a:r>
          </a:p>
        </p:txBody>
      </p:sp>
      <p:sp>
        <p:nvSpPr>
          <p:cNvPr id="13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836678" y="283105"/>
            <a:ext cx="5867063" cy="402179"/>
          </a:xfrm>
        </p:spPr>
        <p:txBody>
          <a:bodyPr lIns="0" tIns="0" rIns="0" numCol="1" anchor="ctr" anchorCtr="0">
            <a:normAutofit/>
          </a:bodyPr>
          <a:lstStyle>
            <a:lvl1pPr algn="r">
              <a:tabLst>
                <a:tab pos="6548438" algn="l"/>
              </a:tabLst>
              <a:defRPr sz="1600" baseline="0">
                <a:solidFill>
                  <a:srgbClr val="1E183F"/>
                </a:solidFill>
              </a:defRPr>
            </a:lvl1pPr>
          </a:lstStyle>
          <a:p>
            <a:r>
              <a:rPr lang="ru-RU" dirty="0"/>
              <a:t>Название слайда</a:t>
            </a:r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1" y="-1758"/>
            <a:ext cx="2138415" cy="997078"/>
            <a:chOff x="1" y="-1758"/>
            <a:chExt cx="2138415" cy="997078"/>
          </a:xfrm>
        </p:grpSpPr>
        <p:pic>
          <p:nvPicPr>
            <p:cNvPr id="16" name="Picture 15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1" y="-1758"/>
              <a:ext cx="2138415" cy="997078"/>
            </a:xfrm>
            <a:prstGeom prst="rect">
              <a:avLst/>
            </a:prstGeom>
          </p:spPr>
        </p:pic>
        <p:pic>
          <p:nvPicPr>
            <p:cNvPr id="17" name="Изображение 6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145524" y="97392"/>
              <a:ext cx="748328" cy="407178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Слайд с группой иллюстраций _ Вариант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Рисунок 7"/>
          <p:cNvSpPr>
            <a:spLocks noGrp="1"/>
          </p:cNvSpPr>
          <p:nvPr>
            <p:ph type="pic" sz="quarter" idx="20" hasCustomPrompt="1"/>
          </p:nvPr>
        </p:nvSpPr>
        <p:spPr>
          <a:xfrm>
            <a:off x="4656138" y="2956034"/>
            <a:ext cx="3624263" cy="1865204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50000"/>
              </a:lnSpc>
              <a:spcBef>
                <a:spcPts val="1800"/>
              </a:spcBef>
              <a:spcAft>
                <a:spcPts val="0"/>
              </a:spcAft>
              <a:buClr>
                <a:schemeClr val="accent3"/>
              </a:buClr>
              <a:buSzPct val="60000"/>
              <a:buFont typeface="Wingdings" charset="2"/>
              <a:buNone/>
              <a:tabLst/>
              <a:defRPr sz="1400" b="0" baseline="0">
                <a:solidFill>
                  <a:schemeClr val="accent4"/>
                </a:solidFill>
              </a:defRPr>
            </a:lvl1pPr>
          </a:lstStyle>
          <a:p>
            <a:r>
              <a:rPr lang="ru-RU" dirty="0"/>
              <a:t>Изображение</a:t>
            </a:r>
          </a:p>
        </p:txBody>
      </p:sp>
      <p:sp>
        <p:nvSpPr>
          <p:cNvPr id="13" name="Рисунок 7"/>
          <p:cNvSpPr>
            <a:spLocks noGrp="1"/>
          </p:cNvSpPr>
          <p:nvPr>
            <p:ph type="pic" sz="quarter" idx="21" hasCustomPrompt="1"/>
          </p:nvPr>
        </p:nvSpPr>
        <p:spPr>
          <a:xfrm>
            <a:off x="877888" y="1119189"/>
            <a:ext cx="3625683" cy="3702049"/>
          </a:xfrm>
        </p:spPr>
        <p:txBody>
          <a:bodyPr>
            <a:normAutofit/>
          </a:bodyPr>
          <a:lstStyle>
            <a:lvl1pPr marL="0" indent="0">
              <a:buNone/>
              <a:defRPr sz="1400" b="0" baseline="0">
                <a:solidFill>
                  <a:schemeClr val="accent4"/>
                </a:solidFill>
              </a:defRPr>
            </a:lvl1pPr>
          </a:lstStyle>
          <a:p>
            <a:r>
              <a:rPr lang="ru-RU" dirty="0"/>
              <a:t>Изображение</a:t>
            </a:r>
          </a:p>
        </p:txBody>
      </p:sp>
      <p:sp>
        <p:nvSpPr>
          <p:cNvPr id="14" name="Рисунок 7"/>
          <p:cNvSpPr>
            <a:spLocks noGrp="1"/>
          </p:cNvSpPr>
          <p:nvPr>
            <p:ph type="pic" sz="quarter" idx="22" hasCustomPrompt="1"/>
          </p:nvPr>
        </p:nvSpPr>
        <p:spPr>
          <a:xfrm>
            <a:off x="4667451" y="1119189"/>
            <a:ext cx="3612950" cy="1690867"/>
          </a:xfrm>
        </p:spPr>
        <p:txBody>
          <a:bodyPr>
            <a:normAutofit/>
          </a:bodyPr>
          <a:lstStyle>
            <a:lvl1pPr marL="0" indent="0">
              <a:buNone/>
              <a:defRPr sz="1400" b="0" baseline="0">
                <a:solidFill>
                  <a:schemeClr val="accent4"/>
                </a:solidFill>
              </a:defRPr>
            </a:lvl1pPr>
          </a:lstStyle>
          <a:p>
            <a:r>
              <a:rPr lang="ru-RU" dirty="0"/>
              <a:t>Изображение</a:t>
            </a:r>
          </a:p>
        </p:txBody>
      </p:sp>
      <p:sp>
        <p:nvSpPr>
          <p:cNvPr id="8" name="Номер слайда 4"/>
          <p:cNvSpPr txBox="1">
            <a:spLocks/>
          </p:cNvSpPr>
          <p:nvPr userDrawn="1"/>
        </p:nvSpPr>
        <p:spPr>
          <a:xfrm>
            <a:off x="8526921" y="5352760"/>
            <a:ext cx="360000" cy="1367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47B6FE-315E-4DAE-BA42-B805F0E538A7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EC174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rgbClr val="EC174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836678" y="293701"/>
            <a:ext cx="5867063" cy="402179"/>
          </a:xfrm>
        </p:spPr>
        <p:txBody>
          <a:bodyPr lIns="0" tIns="0" rIns="0" anchor="ctr" anchorCtr="0">
            <a:normAutofit/>
          </a:bodyPr>
          <a:lstStyle>
            <a:lvl1pPr algn="r">
              <a:tabLst>
                <a:tab pos="6548438" algn="l"/>
              </a:tabLst>
              <a:defRPr sz="1600" baseline="0">
                <a:solidFill>
                  <a:srgbClr val="1E183F"/>
                </a:solidFill>
              </a:defRPr>
            </a:lvl1pPr>
          </a:lstStyle>
          <a:p>
            <a:r>
              <a:rPr lang="ru-RU" dirty="0"/>
              <a:t>Название слайда</a:t>
            </a:r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1" y="-1758"/>
            <a:ext cx="2138415" cy="997078"/>
            <a:chOff x="1" y="-1758"/>
            <a:chExt cx="2138415" cy="997078"/>
          </a:xfrm>
        </p:grpSpPr>
        <p:pic>
          <p:nvPicPr>
            <p:cNvPr id="17" name="Picture 16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1" y="-1758"/>
              <a:ext cx="2138415" cy="997078"/>
            </a:xfrm>
            <a:prstGeom prst="rect">
              <a:avLst/>
            </a:prstGeom>
          </p:spPr>
        </p:pic>
        <p:pic>
          <p:nvPicPr>
            <p:cNvPr id="18" name="Изображение 6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145524" y="97392"/>
              <a:ext cx="748328" cy="407178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мбинированный слайд_Вариант 4 (с примечанием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Текст 9"/>
          <p:cNvSpPr>
            <a:spLocks noGrp="1"/>
          </p:cNvSpPr>
          <p:nvPr>
            <p:ph type="body" sz="quarter" idx="16" hasCustomPrompt="1"/>
          </p:nvPr>
        </p:nvSpPr>
        <p:spPr>
          <a:xfrm>
            <a:off x="877888" y="3182938"/>
            <a:ext cx="3541711" cy="239923"/>
          </a:xfrm>
        </p:spPr>
        <p:txBody>
          <a:bodyPr lIns="0" numCol="1" anchor="t">
            <a:normAutofit/>
          </a:bodyPr>
          <a:lstStyle>
            <a:lvl1pPr marL="0" indent="0" algn="l">
              <a:buNone/>
              <a:defRPr sz="900" baseline="0">
                <a:solidFill>
                  <a:srgbClr val="00AAFF"/>
                </a:solidFill>
              </a:defRPr>
            </a:lvl1pPr>
          </a:lstStyle>
          <a:p>
            <a:pPr lvl="0"/>
            <a:r>
              <a:rPr lang="ru-RU" dirty="0"/>
              <a:t>* Подпись</a:t>
            </a:r>
          </a:p>
        </p:txBody>
      </p:sp>
      <p:sp>
        <p:nvSpPr>
          <p:cNvPr id="11" name="Текст 9"/>
          <p:cNvSpPr>
            <a:spLocks noGrp="1"/>
          </p:cNvSpPr>
          <p:nvPr>
            <p:ph type="body" sz="quarter" idx="17" hasCustomPrompt="1"/>
          </p:nvPr>
        </p:nvSpPr>
        <p:spPr>
          <a:xfrm>
            <a:off x="4619529" y="3182937"/>
            <a:ext cx="3675469" cy="239923"/>
          </a:xfrm>
        </p:spPr>
        <p:txBody>
          <a:bodyPr lIns="0" numCol="1" anchor="t">
            <a:normAutofit/>
          </a:bodyPr>
          <a:lstStyle>
            <a:lvl1pPr marL="0" indent="0" algn="l">
              <a:buNone/>
              <a:defRPr sz="900" baseline="0">
                <a:solidFill>
                  <a:srgbClr val="00AAFF"/>
                </a:solidFill>
              </a:defRPr>
            </a:lvl1pPr>
          </a:lstStyle>
          <a:p>
            <a:pPr lvl="0"/>
            <a:r>
              <a:rPr lang="ru-RU" dirty="0"/>
              <a:t>* Подпись</a:t>
            </a:r>
          </a:p>
        </p:txBody>
      </p:sp>
      <p:sp>
        <p:nvSpPr>
          <p:cNvPr id="12" name="Номер слайда 4"/>
          <p:cNvSpPr txBox="1">
            <a:spLocks/>
          </p:cNvSpPr>
          <p:nvPr userDrawn="1"/>
        </p:nvSpPr>
        <p:spPr>
          <a:xfrm>
            <a:off x="8526921" y="5352760"/>
            <a:ext cx="360000" cy="1367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47B6FE-315E-4DAE-BA42-B805F0E538A7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EC174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rgbClr val="EC174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Рисунок 7"/>
          <p:cNvSpPr>
            <a:spLocks noGrp="1"/>
          </p:cNvSpPr>
          <p:nvPr>
            <p:ph type="pic" sz="quarter" idx="21" hasCustomPrompt="1"/>
          </p:nvPr>
        </p:nvSpPr>
        <p:spPr>
          <a:xfrm>
            <a:off x="877888" y="1119189"/>
            <a:ext cx="3541711" cy="2063750"/>
          </a:xfrm>
        </p:spPr>
        <p:txBody>
          <a:bodyPr>
            <a:normAutofit/>
          </a:bodyPr>
          <a:lstStyle>
            <a:lvl1pPr marL="0" indent="0">
              <a:buNone/>
              <a:defRPr sz="1400" b="0" baseline="0">
                <a:solidFill>
                  <a:schemeClr val="accent4"/>
                </a:solidFill>
              </a:defRPr>
            </a:lvl1pPr>
          </a:lstStyle>
          <a:p>
            <a:r>
              <a:rPr lang="ru-RU" dirty="0"/>
              <a:t>Изображение</a:t>
            </a:r>
          </a:p>
        </p:txBody>
      </p:sp>
      <p:sp>
        <p:nvSpPr>
          <p:cNvPr id="16" name="Рисунок 7"/>
          <p:cNvSpPr>
            <a:spLocks noGrp="1"/>
          </p:cNvSpPr>
          <p:nvPr>
            <p:ph type="pic" sz="quarter" idx="22" hasCustomPrompt="1"/>
          </p:nvPr>
        </p:nvSpPr>
        <p:spPr>
          <a:xfrm>
            <a:off x="4619529" y="1119188"/>
            <a:ext cx="3675469" cy="2063749"/>
          </a:xfrm>
        </p:spPr>
        <p:txBody>
          <a:bodyPr>
            <a:normAutofit/>
          </a:bodyPr>
          <a:lstStyle>
            <a:lvl1pPr marL="0" indent="0">
              <a:buNone/>
              <a:defRPr sz="1400" b="0" baseline="0">
                <a:solidFill>
                  <a:schemeClr val="accent4"/>
                </a:solidFill>
              </a:defRPr>
            </a:lvl1pPr>
          </a:lstStyle>
          <a:p>
            <a:r>
              <a:rPr lang="ru-RU" dirty="0"/>
              <a:t>Изображение</a:t>
            </a:r>
          </a:p>
        </p:txBody>
      </p:sp>
      <p:sp>
        <p:nvSpPr>
          <p:cNvPr id="18" name="Содержимое 2"/>
          <p:cNvSpPr>
            <a:spLocks noGrp="1"/>
          </p:cNvSpPr>
          <p:nvPr>
            <p:ph idx="1" hasCustomPrompt="1"/>
          </p:nvPr>
        </p:nvSpPr>
        <p:spPr>
          <a:xfrm>
            <a:off x="877889" y="3613765"/>
            <a:ext cx="7417110" cy="1207473"/>
          </a:xfrm>
        </p:spPr>
        <p:txBody>
          <a:bodyPr lIns="0" rIns="270000" numCol="2"/>
          <a:lstStyle>
            <a:lvl1pPr marL="177800" indent="-177800">
              <a:buFont typeface="Wingdings" charset="2"/>
              <a:buChar char="ü"/>
              <a:defRPr>
                <a:solidFill>
                  <a:srgbClr val="2E3F48"/>
                </a:solidFill>
              </a:defRPr>
            </a:lvl1pPr>
            <a:lvl2pPr marL="622300" indent="-266700">
              <a:buFont typeface="Wingdings" charset="2"/>
              <a:buChar char="ü"/>
              <a:defRPr>
                <a:solidFill>
                  <a:schemeClr val="accent1"/>
                </a:solidFill>
              </a:defRPr>
            </a:lvl2pPr>
          </a:lstStyle>
          <a:p>
            <a:pPr lvl="0"/>
            <a:r>
              <a:rPr lang="ru-RU" dirty="0"/>
              <a:t> Текст</a:t>
            </a:r>
          </a:p>
          <a:p>
            <a:pPr lvl="1"/>
            <a:r>
              <a:rPr lang="ru-RU" dirty="0"/>
              <a:t>Текст второго уровня</a:t>
            </a:r>
          </a:p>
        </p:txBody>
      </p:sp>
      <p:sp>
        <p:nvSpPr>
          <p:cNvPr id="19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849907" y="283105"/>
            <a:ext cx="5867063" cy="402179"/>
          </a:xfrm>
        </p:spPr>
        <p:txBody>
          <a:bodyPr lIns="0" tIns="0" rIns="0" anchor="ctr" anchorCtr="0">
            <a:normAutofit/>
          </a:bodyPr>
          <a:lstStyle>
            <a:lvl1pPr algn="r">
              <a:tabLst>
                <a:tab pos="6548438" algn="l"/>
              </a:tabLst>
              <a:defRPr sz="1600" baseline="0">
                <a:solidFill>
                  <a:srgbClr val="1E183F"/>
                </a:solidFill>
              </a:defRPr>
            </a:lvl1pPr>
          </a:lstStyle>
          <a:p>
            <a:r>
              <a:rPr lang="ru-RU" dirty="0"/>
              <a:t>Название слайда</a:t>
            </a:r>
          </a:p>
        </p:txBody>
      </p:sp>
      <p:grpSp>
        <p:nvGrpSpPr>
          <p:cNvPr id="21" name="Group 20"/>
          <p:cNvGrpSpPr/>
          <p:nvPr userDrawn="1"/>
        </p:nvGrpSpPr>
        <p:grpSpPr>
          <a:xfrm>
            <a:off x="1" y="-1758"/>
            <a:ext cx="2138415" cy="997078"/>
            <a:chOff x="1" y="-1758"/>
            <a:chExt cx="2138415" cy="997078"/>
          </a:xfrm>
        </p:grpSpPr>
        <p:pic>
          <p:nvPicPr>
            <p:cNvPr id="22" name="Picture 21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1" y="-1758"/>
              <a:ext cx="2138415" cy="997078"/>
            </a:xfrm>
            <a:prstGeom prst="rect">
              <a:avLst/>
            </a:prstGeom>
          </p:spPr>
        </p:pic>
        <p:pic>
          <p:nvPicPr>
            <p:cNvPr id="23" name="Изображение 6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145524" y="97392"/>
              <a:ext cx="748328" cy="407178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с диаграммой. Вариант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Диаграмма 10"/>
          <p:cNvSpPr>
            <a:spLocks noGrp="1"/>
          </p:cNvSpPr>
          <p:nvPr>
            <p:ph type="chart" sz="quarter" idx="15" hasCustomPrompt="1"/>
          </p:nvPr>
        </p:nvSpPr>
        <p:spPr>
          <a:xfrm>
            <a:off x="2743201" y="1119189"/>
            <a:ext cx="5537200" cy="3702050"/>
          </a:xfrm>
        </p:spPr>
        <p:txBody>
          <a:bodyPr>
            <a:normAutofit/>
          </a:bodyPr>
          <a:lstStyle>
            <a:lvl1pPr marL="0" indent="0">
              <a:buNone/>
              <a:defRPr sz="1400" b="0">
                <a:solidFill>
                  <a:schemeClr val="accent4"/>
                </a:solidFill>
              </a:defRPr>
            </a:lvl1pPr>
          </a:lstStyle>
          <a:p>
            <a:r>
              <a:rPr lang="ru-RU" dirty="0"/>
              <a:t>График</a:t>
            </a:r>
          </a:p>
        </p:txBody>
      </p:sp>
      <p:sp>
        <p:nvSpPr>
          <p:cNvPr id="7" name="Номер слайда 4"/>
          <p:cNvSpPr txBox="1">
            <a:spLocks/>
          </p:cNvSpPr>
          <p:nvPr userDrawn="1"/>
        </p:nvSpPr>
        <p:spPr>
          <a:xfrm>
            <a:off x="8526921" y="5352760"/>
            <a:ext cx="360000" cy="1367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47B6FE-315E-4DAE-BA42-B805F0E538A7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EC174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rgbClr val="EC174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Содержимое 2"/>
          <p:cNvSpPr>
            <a:spLocks noGrp="1"/>
          </p:cNvSpPr>
          <p:nvPr>
            <p:ph idx="1" hasCustomPrompt="1"/>
          </p:nvPr>
        </p:nvSpPr>
        <p:spPr>
          <a:xfrm>
            <a:off x="877889" y="1119188"/>
            <a:ext cx="1733238" cy="3702051"/>
          </a:xfrm>
        </p:spPr>
        <p:txBody>
          <a:bodyPr lIns="0" rIns="270000" numCol="1">
            <a:normAutofit/>
          </a:bodyPr>
          <a:lstStyle>
            <a:lvl1pPr marL="177800" indent="-177800" algn="l">
              <a:buFont typeface="Wingdings" charset="2"/>
              <a:buChar char="ü"/>
              <a:defRPr sz="1000"/>
            </a:lvl1pPr>
            <a:lvl2pPr marL="622300" indent="-266700" algn="l">
              <a:buFont typeface="Wingdings" charset="2"/>
              <a:buChar char="ü"/>
              <a:defRPr sz="1000">
                <a:solidFill>
                  <a:schemeClr val="accent1"/>
                </a:solidFill>
              </a:defRPr>
            </a:lvl2pPr>
          </a:lstStyle>
          <a:p>
            <a:pPr lvl="0"/>
            <a:r>
              <a:rPr lang="ru-RU" dirty="0"/>
              <a:t> Текст</a:t>
            </a:r>
          </a:p>
          <a:p>
            <a:pPr lvl="1"/>
            <a:r>
              <a:rPr lang="ru-RU" dirty="0"/>
              <a:t>Текст второго уровня</a:t>
            </a:r>
          </a:p>
        </p:txBody>
      </p:sp>
      <p:sp>
        <p:nvSpPr>
          <p:cNvPr id="1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836678" y="287087"/>
            <a:ext cx="5867063" cy="402179"/>
          </a:xfrm>
        </p:spPr>
        <p:txBody>
          <a:bodyPr lIns="0" tIns="0" rIns="0" anchor="ctr" anchorCtr="0">
            <a:normAutofit/>
          </a:bodyPr>
          <a:lstStyle>
            <a:lvl1pPr algn="r">
              <a:tabLst>
                <a:tab pos="6548438" algn="l"/>
              </a:tabLst>
              <a:defRPr sz="1600" baseline="0">
                <a:solidFill>
                  <a:srgbClr val="1E183F"/>
                </a:solidFill>
              </a:defRPr>
            </a:lvl1pPr>
          </a:lstStyle>
          <a:p>
            <a:r>
              <a:rPr lang="ru-RU" dirty="0"/>
              <a:t>Название слайда</a:t>
            </a:r>
          </a:p>
        </p:txBody>
      </p:sp>
      <p:grpSp>
        <p:nvGrpSpPr>
          <p:cNvPr id="14" name="Group 13"/>
          <p:cNvGrpSpPr/>
          <p:nvPr userDrawn="1"/>
        </p:nvGrpSpPr>
        <p:grpSpPr>
          <a:xfrm>
            <a:off x="1" y="-1758"/>
            <a:ext cx="2138415" cy="997078"/>
            <a:chOff x="1" y="-1758"/>
            <a:chExt cx="2138415" cy="997078"/>
          </a:xfrm>
        </p:grpSpPr>
        <p:pic>
          <p:nvPicPr>
            <p:cNvPr id="15" name="Picture 14"/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1" y="-1758"/>
              <a:ext cx="2138415" cy="997078"/>
            </a:xfrm>
            <a:prstGeom prst="rect">
              <a:avLst/>
            </a:prstGeom>
          </p:spPr>
        </p:pic>
        <p:pic>
          <p:nvPicPr>
            <p:cNvPr id="16" name="Изображение 6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145524" y="97392"/>
              <a:ext cx="748328" cy="407178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0688" y="338667"/>
            <a:ext cx="8272463" cy="788458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 dirty="0"/>
              <a:t> </a:t>
            </a:r>
            <a:r>
              <a:rPr lang="ru-RU" dirty="0"/>
              <a:t>Заголовок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20688" y="1132862"/>
            <a:ext cx="8272463" cy="4201138"/>
          </a:xfrm>
          <a:prstGeom prst="rect">
            <a:avLst/>
          </a:prstGeom>
        </p:spPr>
        <p:txBody>
          <a:bodyPr vert="horz" lIns="91440" tIns="45720" rIns="91440" bIns="45720" numCol="2" spcCol="540000" rtlCol="0" anchor="ctr" anchorCtr="0">
            <a:normAutofit/>
          </a:bodyPr>
          <a:lstStyle/>
          <a:p>
            <a:pPr lvl="0"/>
            <a:r>
              <a:rPr lang="ru-RU" dirty="0"/>
              <a:t>Текст</a:t>
            </a:r>
          </a:p>
          <a:p>
            <a:pPr lvl="1"/>
            <a:r>
              <a:rPr lang="ru-RU" dirty="0"/>
              <a:t>Текст второго уровня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800225" y="5333999"/>
            <a:ext cx="2895600" cy="2672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accent3"/>
                </a:solidFill>
                <a:latin typeface="Tahoma"/>
                <a:cs typeface="Tahoma"/>
              </a:defRPr>
            </a:lvl1pPr>
          </a:lstStyle>
          <a:p>
            <a:r>
              <a:rPr lang="ru-RU" dirty="0"/>
              <a:t>Презентация </a:t>
            </a:r>
            <a:r>
              <a:rPr lang="en-US" dirty="0" err="1"/>
              <a:t>ivi.ru</a:t>
            </a:r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10" r:id="rId2"/>
    <p:sldLayoutId id="2147483711" r:id="rId3"/>
    <p:sldLayoutId id="2147483726" r:id="rId4"/>
    <p:sldLayoutId id="2147483713" r:id="rId5"/>
    <p:sldLayoutId id="2147483715" r:id="rId6"/>
    <p:sldLayoutId id="2147483717" r:id="rId7"/>
    <p:sldLayoutId id="2147483719" r:id="rId8"/>
    <p:sldLayoutId id="2147483722" r:id="rId9"/>
    <p:sldLayoutId id="2147483723" r:id="rId10"/>
    <p:sldLayoutId id="2147483725" r:id="rId11"/>
    <p:sldLayoutId id="2147483724" r:id="rId12"/>
    <p:sldLayoutId id="2147483728" r:id="rId13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1600" b="1" kern="1200" baseline="0">
          <a:solidFill>
            <a:schemeClr val="tx1"/>
          </a:solidFill>
          <a:latin typeface="Tahoma"/>
          <a:ea typeface="+mj-ea"/>
          <a:cs typeface="Tahoma"/>
        </a:defRPr>
      </a:lvl1pPr>
    </p:titleStyle>
    <p:bodyStyle>
      <a:lvl1pPr marL="0" indent="-177800" algn="l" defTabSz="914400" rtl="0" eaLnBrk="1" latinLnBrk="0" hangingPunct="1">
        <a:lnSpc>
          <a:spcPct val="150000"/>
        </a:lnSpc>
        <a:spcBef>
          <a:spcPts val="1800"/>
        </a:spcBef>
        <a:buClr>
          <a:schemeClr val="accent3"/>
        </a:buClr>
        <a:buSzPct val="60000"/>
        <a:buFont typeface="Wingdings" charset="2"/>
        <a:buChar char="ü"/>
        <a:defRPr sz="1400" kern="1200">
          <a:solidFill>
            <a:schemeClr val="tx1"/>
          </a:solidFill>
          <a:latin typeface="Tahoma"/>
          <a:ea typeface="+mn-ea"/>
          <a:cs typeface="Tahoma"/>
        </a:defRPr>
      </a:lvl1pPr>
      <a:lvl2pPr marL="0" indent="-266700" algn="l" defTabSz="914400" rtl="0" eaLnBrk="1" latinLnBrk="0" hangingPunct="1">
        <a:lnSpc>
          <a:spcPct val="150000"/>
        </a:lnSpc>
        <a:spcBef>
          <a:spcPts val="1800"/>
        </a:spcBef>
        <a:buClr>
          <a:schemeClr val="accent3"/>
        </a:buClr>
        <a:buSzPct val="60000"/>
        <a:buFont typeface="Wingdings" charset="2"/>
        <a:buChar char="ü"/>
        <a:defRPr sz="1000" kern="1200">
          <a:solidFill>
            <a:schemeClr val="accent1"/>
          </a:solidFill>
          <a:latin typeface="Tahoma"/>
          <a:ea typeface="+mn-ea"/>
          <a:cs typeface="Tahoma"/>
        </a:defRPr>
      </a:lvl2pPr>
      <a:lvl3pPr marL="901700" indent="-177800" algn="l" defTabSz="914400" rtl="0" eaLnBrk="1" latinLnBrk="0" hangingPunct="1">
        <a:spcBef>
          <a:spcPct val="20000"/>
        </a:spcBef>
        <a:buClr>
          <a:srgbClr val="00AAFF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57300" indent="-177800" algn="l" defTabSz="914400" rtl="0" eaLnBrk="1" latinLnBrk="0" hangingPunct="1">
        <a:spcBef>
          <a:spcPct val="20000"/>
        </a:spcBef>
        <a:buClr>
          <a:srgbClr val="00AAFF"/>
        </a:buClr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612900" indent="-177800" algn="l" defTabSz="914400" rtl="0" eaLnBrk="1" latinLnBrk="0" hangingPunct="1">
        <a:spcBef>
          <a:spcPct val="20000"/>
        </a:spcBef>
        <a:buClr>
          <a:srgbClr val="00AAFF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1538" y="2647592"/>
            <a:ext cx="4633197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Синергия</a:t>
            </a:r>
          </a:p>
          <a:p>
            <a:r>
              <a:rPr lang="ru-RU" sz="3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онлайн кинотеатра</a:t>
            </a:r>
          </a:p>
          <a:p>
            <a:r>
              <a:rPr lang="ru-RU" sz="3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 оператора платного ТВ</a:t>
            </a:r>
          </a:p>
        </p:txBody>
      </p:sp>
    </p:spTree>
    <p:extLst>
      <p:ext uri="{BB962C8B-B14F-4D97-AF65-F5344CB8AC3E}">
        <p14:creationId xmlns:p14="http://schemas.microsoft.com/office/powerpoint/2010/main" val="2641039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 txBox="1">
            <a:spLocks/>
          </p:cNvSpPr>
          <p:nvPr/>
        </p:nvSpPr>
        <p:spPr>
          <a:xfrm>
            <a:off x="6783008" y="5260671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117E228-98DD-425C-9693-3E6102D090AC}" type="slidenum">
              <a:rPr lang="ru-RU" smtClean="0">
                <a:solidFill>
                  <a:srgbClr val="282350">
                    <a:tint val="75000"/>
                  </a:srgbClr>
                </a:solidFill>
              </a:rPr>
              <a:pPr/>
              <a:t>10</a:t>
            </a:fld>
            <a:endParaRPr lang="ru-RU" dirty="0">
              <a:solidFill>
                <a:srgbClr val="282350">
                  <a:tint val="75000"/>
                </a:srgbClr>
              </a:solidFill>
            </a:endParaRPr>
          </a:p>
        </p:txBody>
      </p:sp>
      <p:sp>
        <p:nvSpPr>
          <p:cNvPr id="16" name="AutoShape 4" descr="Картинки по запросу mediascop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" name="AutoShape 6" descr="Картинки по запросу mediascop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" name="AutoShape 8" descr="Картинки по запросу mediascope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" name="AutoShape 11" descr="Картинки по запросу mediascope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" name="AutoShape 13" descr="Картинки по запросу mediascope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616503" y="2143349"/>
            <a:ext cx="325615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  <a:tabLst>
                <a:tab pos="6548438" algn="l"/>
              </a:tabLst>
            </a:pPr>
            <a:r>
              <a:rPr lang="ru-RU" sz="3200" b="1" dirty="0">
                <a:solidFill>
                  <a:srgbClr val="1E183F"/>
                </a:solidFill>
                <a:latin typeface="Tahoma"/>
                <a:cs typeface="Tahoma"/>
              </a:rPr>
              <a:t>Партнерство </a:t>
            </a:r>
            <a:endParaRPr lang="ru-RU" sz="3200" b="1" dirty="0" smtClean="0">
              <a:solidFill>
                <a:srgbClr val="1E183F"/>
              </a:solidFill>
              <a:latin typeface="Tahoma"/>
              <a:cs typeface="Tahoma"/>
            </a:endParaRPr>
          </a:p>
          <a:p>
            <a:pPr lvl="0">
              <a:spcBef>
                <a:spcPct val="0"/>
              </a:spcBef>
              <a:tabLst>
                <a:tab pos="6548438" algn="l"/>
              </a:tabLst>
            </a:pPr>
            <a:r>
              <a:rPr lang="ru-RU" sz="3200" b="1" dirty="0" smtClean="0">
                <a:solidFill>
                  <a:srgbClr val="1E183F"/>
                </a:solidFill>
                <a:latin typeface="Tahoma"/>
                <a:cs typeface="Tahoma"/>
              </a:rPr>
              <a:t>с лидером </a:t>
            </a:r>
            <a:endParaRPr lang="ru-RU" sz="3200" b="1" dirty="0">
              <a:solidFill>
                <a:srgbClr val="1E183F"/>
              </a:solidFill>
              <a:latin typeface="Tahoma"/>
              <a:cs typeface="Tahoma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962293" y="2389570"/>
            <a:ext cx="406331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1E183F"/>
                </a:solidFill>
                <a:latin typeface="Tahoma"/>
                <a:cs typeface="Tahoma"/>
              </a:rPr>
              <a:t>гарантия успеха</a:t>
            </a:r>
            <a:endParaRPr lang="ru-RU" sz="1600" dirty="0"/>
          </a:p>
        </p:txBody>
      </p:sp>
      <p:sp>
        <p:nvSpPr>
          <p:cNvPr id="5" name="Нашивка 4"/>
          <p:cNvSpPr/>
          <p:nvPr/>
        </p:nvSpPr>
        <p:spPr>
          <a:xfrm>
            <a:off x="4014441" y="2347421"/>
            <a:ext cx="602166" cy="769434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Название 3"/>
          <p:cNvSpPr txBox="1">
            <a:spLocks/>
          </p:cNvSpPr>
          <p:nvPr/>
        </p:nvSpPr>
        <p:spPr>
          <a:xfrm>
            <a:off x="2843292" y="283105"/>
            <a:ext cx="5867063" cy="402179"/>
          </a:xfrm>
          <a:prstGeom prst="rect">
            <a:avLst/>
          </a:prstGeom>
        </p:spPr>
        <p:txBody>
          <a:bodyPr vert="horz" lIns="0" tIns="0" rIns="0" bIns="45720" rtlCol="0" anchor="ctr" anchorCtr="0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tabLst>
                <a:tab pos="6548438" algn="l"/>
              </a:tabLst>
              <a:defRPr sz="1600" b="1" kern="1200" baseline="0">
                <a:solidFill>
                  <a:srgbClr val="1E183F"/>
                </a:solidFill>
                <a:latin typeface="Tahoma"/>
                <a:ea typeface="+mj-ea"/>
                <a:cs typeface="Tahoma"/>
              </a:defRPr>
            </a:lvl1pPr>
          </a:lstStyle>
          <a:p>
            <a:r>
              <a:rPr lang="ru-RU" dirty="0" smtClean="0"/>
              <a:t>ПАРТНЕРСТВО – КЛЮЧ К УСПЕХУ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85266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29347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азвание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ДИНАМИКА ВРЕМЕНИ ПРОСМОТРА ТВ</a:t>
            </a:r>
            <a:endParaRPr lang="ru-RU" dirty="0"/>
          </a:p>
        </p:txBody>
      </p:sp>
      <p:sp>
        <p:nvSpPr>
          <p:cNvPr id="6" name="Номер слайда 5"/>
          <p:cNvSpPr txBox="1">
            <a:spLocks/>
          </p:cNvSpPr>
          <p:nvPr/>
        </p:nvSpPr>
        <p:spPr>
          <a:xfrm>
            <a:off x="6783008" y="5260671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117E228-98DD-425C-9693-3E6102D090AC}" type="slidenum">
              <a:rPr lang="ru-RU" smtClean="0">
                <a:solidFill>
                  <a:srgbClr val="282350">
                    <a:tint val="75000"/>
                  </a:srgbClr>
                </a:solidFill>
              </a:rPr>
              <a:pPr/>
              <a:t>2</a:t>
            </a:fld>
            <a:endParaRPr lang="ru-RU" dirty="0">
              <a:solidFill>
                <a:srgbClr val="282350">
                  <a:tint val="75000"/>
                </a:srgb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37537" y="1026053"/>
            <a:ext cx="602530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dirty="0" smtClean="0"/>
              <a:t>Время просмотра ТВ по возрастным категориям </a:t>
            </a:r>
          </a:p>
          <a:p>
            <a:pPr algn="ctr"/>
            <a:r>
              <a:rPr lang="ru-RU" sz="2000" dirty="0" smtClean="0"/>
              <a:t>в динамике за 2012-2016 года</a:t>
            </a:r>
            <a:endParaRPr lang="ru-RU" sz="2000" dirty="0"/>
          </a:p>
        </p:txBody>
      </p:sp>
      <p:grpSp>
        <p:nvGrpSpPr>
          <p:cNvPr id="11" name="Группа 10"/>
          <p:cNvGrpSpPr/>
          <p:nvPr/>
        </p:nvGrpSpPr>
        <p:grpSpPr>
          <a:xfrm>
            <a:off x="1007871" y="1831349"/>
            <a:ext cx="7084633" cy="3313077"/>
            <a:chOff x="1250571" y="1840814"/>
            <a:chExt cx="6599237" cy="2980079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0571" y="1840814"/>
              <a:ext cx="6599237" cy="2619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TextBox 9"/>
            <p:cNvSpPr txBox="1"/>
            <p:nvPr/>
          </p:nvSpPr>
          <p:spPr>
            <a:xfrm>
              <a:off x="1507531" y="4482339"/>
              <a:ext cx="85151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 b="1" dirty="0" smtClean="0"/>
                <a:t>Все 4+</a:t>
              </a:r>
              <a:endParaRPr lang="ru-RU" sz="1600" b="1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654986" y="4473826"/>
              <a:ext cx="73129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 b="1" dirty="0" smtClean="0"/>
                <a:t>4…17</a:t>
              </a:r>
              <a:endParaRPr lang="ru-RU" sz="1600" b="1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645190" y="4473826"/>
              <a:ext cx="84510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 b="1" dirty="0" smtClean="0"/>
                <a:t>18…34</a:t>
              </a:r>
              <a:endParaRPr lang="ru-RU" sz="1600" b="1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763655" y="4482339"/>
              <a:ext cx="84510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 b="1" dirty="0" smtClean="0"/>
                <a:t>35…54</a:t>
              </a:r>
              <a:endParaRPr lang="ru-RU" sz="1600" b="1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987041" y="4473826"/>
              <a:ext cx="53251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 b="1" dirty="0" smtClean="0"/>
                <a:t>55+</a:t>
              </a:r>
              <a:endParaRPr lang="ru-RU" sz="1600" b="1" dirty="0"/>
            </a:p>
          </p:txBody>
        </p:sp>
      </p:grpSp>
      <p:sp>
        <p:nvSpPr>
          <p:cNvPr id="16" name="AutoShape 4" descr="Картинки по запросу mediascop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" name="AutoShape 6" descr="Картинки по запросу mediascop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" name="AutoShape 8" descr="Картинки по запросу mediascope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" name="AutoShape 11" descr="Картинки по запросу mediascope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" name="AutoShape 13" descr="Картинки по запросу mediascope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08" y="5017787"/>
            <a:ext cx="1642333" cy="696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6466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азвание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СТРУКТУРА АУДИТОРИИ: ТВ </a:t>
            </a:r>
            <a:r>
              <a:rPr lang="en-US" dirty="0" err="1" smtClean="0"/>
              <a:t>vs</a:t>
            </a:r>
            <a:r>
              <a:rPr lang="en-US" dirty="0" smtClean="0"/>
              <a:t> </a:t>
            </a:r>
            <a:r>
              <a:rPr lang="ru-RU" dirty="0" smtClean="0"/>
              <a:t>ДЕСКТОП</a:t>
            </a:r>
            <a:endParaRPr lang="ru-RU" dirty="0"/>
          </a:p>
        </p:txBody>
      </p:sp>
      <p:sp>
        <p:nvSpPr>
          <p:cNvPr id="6" name="Номер слайда 5"/>
          <p:cNvSpPr txBox="1">
            <a:spLocks/>
          </p:cNvSpPr>
          <p:nvPr/>
        </p:nvSpPr>
        <p:spPr>
          <a:xfrm>
            <a:off x="6783008" y="5260671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117E228-98DD-425C-9693-3E6102D090AC}" type="slidenum">
              <a:rPr lang="ru-RU" smtClean="0">
                <a:solidFill>
                  <a:srgbClr val="282350">
                    <a:tint val="75000"/>
                  </a:srgbClr>
                </a:solidFill>
              </a:rPr>
              <a:pPr/>
              <a:t>3</a:t>
            </a:fld>
            <a:endParaRPr lang="ru-RU" dirty="0">
              <a:solidFill>
                <a:srgbClr val="282350">
                  <a:tint val="75000"/>
                </a:srgb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65176" y="1026053"/>
            <a:ext cx="557005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dirty="0" smtClean="0"/>
              <a:t>Структура аудитории на примере смотрения </a:t>
            </a:r>
          </a:p>
          <a:p>
            <a:pPr algn="ctr"/>
            <a:r>
              <a:rPr lang="ru-RU" sz="2000" dirty="0" smtClean="0"/>
              <a:t>сериала «Молодежка-4», СТС</a:t>
            </a:r>
            <a:endParaRPr lang="ru-RU" sz="2000" dirty="0"/>
          </a:p>
        </p:txBody>
      </p:sp>
      <p:sp>
        <p:nvSpPr>
          <p:cNvPr id="16" name="AutoShape 4" descr="Картинки по запросу mediascop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" name="AutoShape 6" descr="Картинки по запросу mediascop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" name="AutoShape 8" descr="Картинки по запросу mediascope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" name="AutoShape 11" descr="Картинки по запросу mediascope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" name="AutoShape 13" descr="Картинки по запросу mediascope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08" y="5017787"/>
            <a:ext cx="1642333" cy="696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3"/>
          <a:srcRect t="17424" b="18861"/>
          <a:stretch/>
        </p:blipFill>
        <p:spPr>
          <a:xfrm>
            <a:off x="926328" y="1923948"/>
            <a:ext cx="7247720" cy="2588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610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азвание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ARPU </a:t>
            </a:r>
            <a:r>
              <a:rPr lang="ru-RU" dirty="0" smtClean="0"/>
              <a:t>ПЛАТНОГО ТВ В РОССИИ</a:t>
            </a:r>
            <a:endParaRPr lang="ru-RU" dirty="0"/>
          </a:p>
        </p:txBody>
      </p:sp>
      <p:sp>
        <p:nvSpPr>
          <p:cNvPr id="6" name="Номер слайда 5"/>
          <p:cNvSpPr txBox="1">
            <a:spLocks/>
          </p:cNvSpPr>
          <p:nvPr/>
        </p:nvSpPr>
        <p:spPr>
          <a:xfrm>
            <a:off x="6783008" y="5260671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117E228-98DD-425C-9693-3E6102D090AC}" type="slidenum">
              <a:rPr lang="ru-RU" smtClean="0">
                <a:solidFill>
                  <a:srgbClr val="282350">
                    <a:tint val="75000"/>
                  </a:srgbClr>
                </a:solidFill>
              </a:rPr>
              <a:pPr/>
              <a:t>4</a:t>
            </a:fld>
            <a:endParaRPr lang="ru-RU" dirty="0">
              <a:solidFill>
                <a:srgbClr val="282350">
                  <a:tint val="75000"/>
                </a:srgbClr>
              </a:solidFill>
            </a:endParaRPr>
          </a:p>
        </p:txBody>
      </p:sp>
      <p:sp>
        <p:nvSpPr>
          <p:cNvPr id="16" name="AutoShape 4" descr="Картинки по запросу mediascop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" name="AutoShape 6" descr="Картинки по запросу mediascop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" name="AutoShape 8" descr="Картинки по запросу mediascope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" name="AutoShape 11" descr="Картинки по запросу mediascope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" name="AutoShape 13" descr="Картинки по запросу mediascope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2" name="Picture 2" descr="http://www.ckrs.ru/raspisanie/vasileva_tehnologiya_prodaz_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3" r="9716"/>
          <a:stretch/>
        </p:blipFill>
        <p:spPr bwMode="auto">
          <a:xfrm>
            <a:off x="-1" y="1420162"/>
            <a:ext cx="3657601" cy="2902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7898023"/>
              </p:ext>
            </p:extLst>
          </p:nvPr>
        </p:nvGraphicFramePr>
        <p:xfrm>
          <a:off x="3782096" y="1432037"/>
          <a:ext cx="4928259" cy="3641152"/>
        </p:xfrm>
        <a:graphic>
          <a:graphicData uri="http://schemas.openxmlformats.org/drawingml/2006/table">
            <a:tbl>
              <a:tblPr firstRow="1">
                <a:tableStyleId>{6E25E649-3F16-4E02-A733-19D2CDBF48F0}</a:tableStyleId>
              </a:tblPr>
              <a:tblGrid>
                <a:gridCol w="813655">
                  <a:extLst>
                    <a:ext uri="{9D8B030D-6E8A-4147-A177-3AD203B41FA5}">
                      <a16:colId xmlns:a16="http://schemas.microsoft.com/office/drawing/2014/main" xmlns="" val="1836922634"/>
                    </a:ext>
                  </a:extLst>
                </a:gridCol>
                <a:gridCol w="2672711">
                  <a:extLst>
                    <a:ext uri="{9D8B030D-6E8A-4147-A177-3AD203B41FA5}">
                      <a16:colId xmlns:a16="http://schemas.microsoft.com/office/drawing/2014/main" xmlns="" val="2250580585"/>
                    </a:ext>
                  </a:extLst>
                </a:gridCol>
                <a:gridCol w="1441893">
                  <a:extLst>
                    <a:ext uri="{9D8B030D-6E8A-4147-A177-3AD203B41FA5}">
                      <a16:colId xmlns:a16="http://schemas.microsoft.com/office/drawing/2014/main" xmlns="" val="3593050814"/>
                    </a:ext>
                  </a:extLst>
                </a:gridCol>
              </a:tblGrid>
              <a:tr h="400747">
                <a:tc>
                  <a:txBody>
                    <a:bodyPr/>
                    <a:lstStyle/>
                    <a:p>
                      <a:pPr algn="l" fontAlgn="b"/>
                      <a:endParaRPr lang="ru-RU" sz="2000" kern="1200" dirty="0">
                        <a:solidFill>
                          <a:schemeClr val="tx1"/>
                        </a:solidFill>
                        <a:latin typeface="Segoe UI Light" panose="020B05020402040202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kern="1200" dirty="0">
                          <a:solidFill>
                            <a:schemeClr val="tx1"/>
                          </a:solidFill>
                          <a:latin typeface="Segoe UI Light" panose="020B0502040204020203" pitchFamily="34" charset="0"/>
                          <a:ea typeface="+mn-ea"/>
                          <a:cs typeface="+mn-cs"/>
                        </a:rPr>
                        <a:t>Страна</a:t>
                      </a:r>
                    </a:p>
                  </a:txBody>
                  <a:tcPr marL="9525" marR="9525" marT="9525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kern="1200" dirty="0">
                          <a:solidFill>
                            <a:schemeClr val="tx1"/>
                          </a:solidFill>
                          <a:latin typeface="Segoe UI Light" panose="020B0502040204020203" pitchFamily="34" charset="0"/>
                          <a:ea typeface="+mn-ea"/>
                          <a:cs typeface="+mn-cs"/>
                        </a:rPr>
                        <a:t>ARPU, $</a:t>
                      </a:r>
                    </a:p>
                  </a:txBody>
                  <a:tcPr marL="9525" marR="9525" marT="9525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38607649"/>
                  </a:ext>
                </a:extLst>
              </a:tr>
              <a:tr h="334323">
                <a:tc>
                  <a:txBody>
                    <a:bodyPr/>
                    <a:lstStyle/>
                    <a:p>
                      <a:pPr algn="ctr" fontAlgn="b"/>
                      <a:endParaRPr lang="ru-RU" sz="2000" kern="1200" dirty="0">
                        <a:solidFill>
                          <a:schemeClr val="tx1"/>
                        </a:solidFill>
                        <a:latin typeface="Segoe UI Light" panose="020B05020402040202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ru-RU" sz="2000" kern="1200" dirty="0">
                        <a:solidFill>
                          <a:schemeClr val="tx1"/>
                        </a:solidFill>
                        <a:latin typeface="Segoe UI Light" panose="020B05020402040202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algn="r" fontAlgn="b"/>
                      <a:endParaRPr lang="ru-RU" sz="2000" kern="1200" dirty="0">
                        <a:solidFill>
                          <a:schemeClr val="tx1"/>
                        </a:solidFill>
                        <a:latin typeface="Segoe UI Light" panose="020B05020402040202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anchor="ctr"/>
                </a:tc>
              </a:tr>
              <a:tr h="334323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kern="1200" dirty="0">
                          <a:solidFill>
                            <a:schemeClr val="tx1"/>
                          </a:solidFill>
                          <a:latin typeface="Segoe UI Light" panose="020B0502040204020203" pitchFamily="34" charset="0"/>
                          <a:ea typeface="+mn-ea"/>
                          <a:cs typeface="+mn-cs"/>
                        </a:rPr>
                        <a:t>1</a:t>
                      </a:r>
                      <a:r>
                        <a:rPr lang="en-US" sz="2000" kern="1200" dirty="0">
                          <a:solidFill>
                            <a:schemeClr val="tx1"/>
                          </a:solidFill>
                          <a:latin typeface="Segoe UI Light" panose="020B0502040204020203" pitchFamily="34" charset="0"/>
                          <a:ea typeface="+mn-ea"/>
                          <a:cs typeface="+mn-cs"/>
                        </a:rPr>
                        <a:t>   </a:t>
                      </a:r>
                      <a:endParaRPr lang="ru-RU" sz="2000" kern="1200" dirty="0">
                        <a:solidFill>
                          <a:schemeClr val="tx1"/>
                        </a:solidFill>
                        <a:latin typeface="Segoe UI Light" panose="020B05020402040202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kern="1200" dirty="0">
                          <a:solidFill>
                            <a:schemeClr val="tx1"/>
                          </a:solidFill>
                          <a:latin typeface="Segoe UI Light" panose="020B0502040204020203" pitchFamily="34" charset="0"/>
                          <a:ea typeface="+mn-ea"/>
                          <a:cs typeface="+mn-cs"/>
                        </a:rPr>
                        <a:t>США</a:t>
                      </a: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kern="1200" dirty="0">
                          <a:solidFill>
                            <a:schemeClr val="tx1"/>
                          </a:solidFill>
                          <a:latin typeface="Segoe UI Light" panose="020B0502040204020203" pitchFamily="34" charset="0"/>
                          <a:ea typeface="+mn-ea"/>
                          <a:cs typeface="+mn-cs"/>
                        </a:rPr>
                        <a:t>103,7</a:t>
                      </a:r>
                    </a:p>
                  </a:txBody>
                  <a:tcPr marL="9525" marR="9525" marT="9525" anchor="ctr"/>
                </a:tc>
                <a:extLst>
                  <a:ext uri="{0D108BD9-81ED-4DB2-BD59-A6C34878D82A}">
                    <a16:rowId xmlns:a16="http://schemas.microsoft.com/office/drawing/2014/main" xmlns="" val="4005497536"/>
                  </a:ext>
                </a:extLst>
              </a:tr>
              <a:tr h="334323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kern="1200" dirty="0">
                          <a:solidFill>
                            <a:schemeClr val="tx1"/>
                          </a:solidFill>
                          <a:latin typeface="Segoe UI Light" panose="020B0502040204020203" pitchFamily="34" charset="0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kern="1200" dirty="0">
                          <a:solidFill>
                            <a:schemeClr val="tx1"/>
                          </a:solidFill>
                          <a:latin typeface="Segoe UI Light" panose="020B0502040204020203" pitchFamily="34" charset="0"/>
                          <a:ea typeface="+mn-ea"/>
                          <a:cs typeface="+mn-cs"/>
                        </a:rPr>
                        <a:t>Австралия</a:t>
                      </a: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kern="1200">
                          <a:solidFill>
                            <a:schemeClr val="tx1"/>
                          </a:solidFill>
                          <a:latin typeface="Segoe UI Light" panose="020B0502040204020203" pitchFamily="34" charset="0"/>
                          <a:ea typeface="+mn-ea"/>
                          <a:cs typeface="+mn-cs"/>
                        </a:rPr>
                        <a:t>67</a:t>
                      </a:r>
                    </a:p>
                  </a:txBody>
                  <a:tcPr marL="9525" marR="9525" marT="9525" anchor="ctr"/>
                </a:tc>
                <a:extLst>
                  <a:ext uri="{0D108BD9-81ED-4DB2-BD59-A6C34878D82A}">
                    <a16:rowId xmlns:a16="http://schemas.microsoft.com/office/drawing/2014/main" xmlns="" val="1234587988"/>
                  </a:ext>
                </a:extLst>
              </a:tr>
              <a:tr h="334323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kern="1200" dirty="0">
                          <a:solidFill>
                            <a:schemeClr val="tx1"/>
                          </a:solidFill>
                          <a:latin typeface="Segoe UI Light" panose="020B0502040204020203" pitchFamily="34" charset="0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kern="1200" dirty="0">
                          <a:solidFill>
                            <a:schemeClr val="tx1"/>
                          </a:solidFill>
                          <a:latin typeface="Segoe UI Light" panose="020B0502040204020203" pitchFamily="34" charset="0"/>
                          <a:ea typeface="+mn-ea"/>
                          <a:cs typeface="+mn-cs"/>
                        </a:rPr>
                        <a:t>Канада</a:t>
                      </a: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kern="1200">
                          <a:solidFill>
                            <a:schemeClr val="tx1"/>
                          </a:solidFill>
                          <a:latin typeface="Segoe UI Light" panose="020B0502040204020203" pitchFamily="34" charset="0"/>
                          <a:ea typeface="+mn-ea"/>
                          <a:cs typeface="+mn-cs"/>
                        </a:rPr>
                        <a:t>66</a:t>
                      </a:r>
                    </a:p>
                  </a:txBody>
                  <a:tcPr marL="9525" marR="9525" marT="9525" anchor="ctr"/>
                </a:tc>
                <a:extLst>
                  <a:ext uri="{0D108BD9-81ED-4DB2-BD59-A6C34878D82A}">
                    <a16:rowId xmlns:a16="http://schemas.microsoft.com/office/drawing/2014/main" xmlns="" val="776100698"/>
                  </a:ext>
                </a:extLst>
              </a:tr>
              <a:tr h="334323">
                <a:tc>
                  <a:txBody>
                    <a:bodyPr/>
                    <a:lstStyle/>
                    <a:p>
                      <a:pPr algn="ctr" fontAlgn="b"/>
                      <a:endParaRPr lang="ru-RU" sz="2000" kern="1200" dirty="0">
                        <a:solidFill>
                          <a:schemeClr val="tx1"/>
                        </a:solidFill>
                        <a:latin typeface="Segoe UI Light" panose="020B05020402040202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kern="1200" dirty="0">
                          <a:solidFill>
                            <a:schemeClr val="tx1"/>
                          </a:solidFill>
                          <a:latin typeface="Segoe UI Light" panose="020B0502040204020203" pitchFamily="34" charset="0"/>
                          <a:ea typeface="+mn-ea"/>
                          <a:cs typeface="+mn-cs"/>
                        </a:rPr>
                        <a:t>…</a:t>
                      </a:r>
                      <a:endParaRPr lang="ru-RU" sz="2000" kern="1200" dirty="0">
                        <a:solidFill>
                          <a:schemeClr val="tx1"/>
                        </a:solidFill>
                        <a:latin typeface="Segoe UI Light" panose="020B05020402040202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ru-RU" sz="2000" kern="1200" dirty="0">
                        <a:solidFill>
                          <a:schemeClr val="tx1"/>
                        </a:solidFill>
                        <a:latin typeface="Segoe UI Light" panose="020B05020402040202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anchor="ctr"/>
                </a:tc>
                <a:extLst>
                  <a:ext uri="{0D108BD9-81ED-4DB2-BD59-A6C34878D82A}">
                    <a16:rowId xmlns:a16="http://schemas.microsoft.com/office/drawing/2014/main" xmlns="" val="1612816499"/>
                  </a:ext>
                </a:extLst>
              </a:tr>
              <a:tr h="334323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kern="1200" dirty="0">
                          <a:solidFill>
                            <a:schemeClr val="tx1"/>
                          </a:solidFill>
                          <a:latin typeface="Segoe UI Light" panose="020B0502040204020203" pitchFamily="34" charset="0"/>
                          <a:ea typeface="+mn-ea"/>
                          <a:cs typeface="+mn-cs"/>
                        </a:rPr>
                        <a:t>18</a:t>
                      </a: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kern="1200" dirty="0">
                          <a:solidFill>
                            <a:schemeClr val="tx1"/>
                          </a:solidFill>
                          <a:latin typeface="Segoe UI Light" panose="020B0502040204020203" pitchFamily="34" charset="0"/>
                          <a:ea typeface="+mn-ea"/>
                          <a:cs typeface="+mn-cs"/>
                        </a:rPr>
                        <a:t>Индия</a:t>
                      </a: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kern="1200" dirty="0">
                          <a:solidFill>
                            <a:schemeClr val="tx1"/>
                          </a:solidFill>
                          <a:latin typeface="Segoe UI Light" panose="020B0502040204020203" pitchFamily="34" charset="0"/>
                          <a:ea typeface="+mn-ea"/>
                          <a:cs typeface="+mn-cs"/>
                        </a:rPr>
                        <a:t>3,3</a:t>
                      </a:r>
                    </a:p>
                  </a:txBody>
                  <a:tcPr marL="9525" marR="9525" marT="9525" anchor="ctr"/>
                </a:tc>
                <a:extLst>
                  <a:ext uri="{0D108BD9-81ED-4DB2-BD59-A6C34878D82A}">
                    <a16:rowId xmlns:a16="http://schemas.microsoft.com/office/drawing/2014/main" xmlns="" val="1124537653"/>
                  </a:ext>
                </a:extLst>
              </a:tr>
              <a:tr h="334323"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kern="1200" dirty="0">
                          <a:solidFill>
                            <a:schemeClr val="accent1"/>
                          </a:solidFill>
                          <a:latin typeface="Segoe UI Light" panose="020B0502040204020203" pitchFamily="34" charset="0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000" b="1" kern="1200" dirty="0">
                          <a:solidFill>
                            <a:schemeClr val="accent1"/>
                          </a:solidFill>
                          <a:latin typeface="Segoe UI Light" panose="020B0502040204020203" pitchFamily="34" charset="0"/>
                          <a:ea typeface="+mn-ea"/>
                          <a:cs typeface="+mn-cs"/>
                        </a:rPr>
                        <a:t>Россия</a:t>
                      </a: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b="1" kern="1200" dirty="0">
                          <a:solidFill>
                            <a:schemeClr val="accent1"/>
                          </a:solidFill>
                          <a:latin typeface="Segoe UI Light" panose="020B0502040204020203" pitchFamily="34" charset="0"/>
                          <a:ea typeface="+mn-ea"/>
                          <a:cs typeface="+mn-cs"/>
                        </a:rPr>
                        <a:t>2,49</a:t>
                      </a:r>
                    </a:p>
                  </a:txBody>
                  <a:tcPr marL="9525" marR="9525" marT="9525" anchor="ctr"/>
                </a:tc>
                <a:extLst>
                  <a:ext uri="{0D108BD9-81ED-4DB2-BD59-A6C34878D82A}">
                    <a16:rowId xmlns:a16="http://schemas.microsoft.com/office/drawing/2014/main" xmlns="" val="3349575356"/>
                  </a:ext>
                </a:extLst>
              </a:tr>
              <a:tr h="334323">
                <a:tc>
                  <a:txBody>
                    <a:bodyPr/>
                    <a:lstStyle/>
                    <a:p>
                      <a:pPr algn="l" fontAlgn="b"/>
                      <a:endParaRPr lang="ru-RU" sz="2000" kern="1200" dirty="0">
                        <a:solidFill>
                          <a:schemeClr val="tx1"/>
                        </a:solidFill>
                        <a:latin typeface="Segoe UI Light" panose="020B05020402040202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ru-RU" sz="2000" kern="1200" dirty="0">
                        <a:solidFill>
                          <a:schemeClr val="tx1"/>
                        </a:solidFill>
                        <a:latin typeface="Segoe UI Light" panose="020B05020402040202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algn="r" fontAlgn="b"/>
                      <a:endParaRPr lang="ru-RU" sz="2000" kern="1200" dirty="0">
                        <a:solidFill>
                          <a:schemeClr val="tx1"/>
                        </a:solidFill>
                        <a:latin typeface="Segoe UI Light" panose="020B05020402040202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anchor="ctr"/>
                </a:tc>
              </a:tr>
              <a:tr h="334323">
                <a:tc gridSpan="2">
                  <a:txBody>
                    <a:bodyPr/>
                    <a:lstStyle/>
                    <a:p>
                      <a:pPr algn="l" fontAlgn="b"/>
                      <a:r>
                        <a:rPr lang="ru-RU" sz="2000" kern="1200" dirty="0">
                          <a:solidFill>
                            <a:schemeClr val="tx1"/>
                          </a:solidFill>
                          <a:latin typeface="Segoe UI Light" panose="020B0502040204020203" pitchFamily="34" charset="0"/>
                          <a:ea typeface="+mn-ea"/>
                          <a:cs typeface="+mn-cs"/>
                        </a:rPr>
                        <a:t>средний </a:t>
                      </a: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latin typeface="Segoe UI Light" panose="020B0502040204020203" pitchFamily="34" charset="0"/>
                          <a:ea typeface="+mn-ea"/>
                          <a:cs typeface="+mn-cs"/>
                        </a:rPr>
                        <a:t>ARPU </a:t>
                      </a:r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latin typeface="Segoe UI Light" panose="020B0502040204020203" pitchFamily="34" charset="0"/>
                          <a:ea typeface="+mn-ea"/>
                          <a:cs typeface="+mn-cs"/>
                        </a:rPr>
                        <a:t>для </a:t>
                      </a:r>
                      <a:r>
                        <a:rPr lang="ru-RU" sz="2000" kern="1200" dirty="0">
                          <a:solidFill>
                            <a:schemeClr val="tx1"/>
                          </a:solidFill>
                          <a:latin typeface="Segoe UI Light" panose="020B0502040204020203" pitchFamily="34" charset="0"/>
                          <a:ea typeface="+mn-ea"/>
                          <a:cs typeface="+mn-cs"/>
                        </a:rPr>
                        <a:t>20 стран</a:t>
                      </a:r>
                    </a:p>
                  </a:txBody>
                  <a:tcPr marL="9525" marR="9525" marT="9525" anchor="ctr"/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2000" kern="1200" dirty="0">
                        <a:solidFill>
                          <a:schemeClr val="tx1"/>
                        </a:solidFill>
                        <a:latin typeface="Segoe UI Light" panose="020B05020402040202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000" kern="1200" dirty="0">
                          <a:solidFill>
                            <a:schemeClr val="tx1"/>
                          </a:solidFill>
                          <a:latin typeface="Segoe UI Light" panose="020B0502040204020203" pitchFamily="34" charset="0"/>
                          <a:ea typeface="+mn-ea"/>
                          <a:cs typeface="+mn-cs"/>
                        </a:rPr>
                        <a:t>29,6</a:t>
                      </a:r>
                    </a:p>
                  </a:txBody>
                  <a:tcPr marL="9525" marR="9525" marT="9525" anchor="ctr"/>
                </a:tc>
                <a:extLst>
                  <a:ext uri="{0D108BD9-81ED-4DB2-BD59-A6C34878D82A}">
                    <a16:rowId xmlns:a16="http://schemas.microsoft.com/office/drawing/2014/main" xmlns="" val="2889784817"/>
                  </a:ext>
                </a:extLst>
              </a:tr>
            </a:tbl>
          </a:graphicData>
        </a:graphic>
      </p:graphicFrame>
      <p:sp>
        <p:nvSpPr>
          <p:cNvPr id="14" name="Облачко с текстом: прямоугольное со скругленными углами 3"/>
          <p:cNvSpPr/>
          <p:nvPr/>
        </p:nvSpPr>
        <p:spPr>
          <a:xfrm>
            <a:off x="289269" y="4551756"/>
            <a:ext cx="3282679" cy="510640"/>
          </a:xfrm>
          <a:prstGeom prst="wedgeRoundRectCallout">
            <a:avLst>
              <a:gd name="adj1" fmla="val 63443"/>
              <a:gd name="adj2" fmla="val -127919"/>
              <a:gd name="adj3" fmla="val 16667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/>
              <a:t>низкий </a:t>
            </a:r>
            <a:r>
              <a:rPr lang="en-US" sz="1600" b="1" dirty="0"/>
              <a:t>ARPU </a:t>
            </a:r>
            <a:r>
              <a:rPr lang="ru-RU" sz="1600" b="1" dirty="0"/>
              <a:t>платного ТВ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782096" y="5285848"/>
            <a:ext cx="1693092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"/>
            <a:r>
              <a:rPr lang="ru-RU" sz="1050" dirty="0">
                <a:solidFill>
                  <a:srgbClr val="282350"/>
                </a:solidFill>
              </a:rPr>
              <a:t>Источник: </a:t>
            </a:r>
            <a:r>
              <a:rPr lang="en-US" sz="1050" dirty="0">
                <a:solidFill>
                  <a:srgbClr val="282350"/>
                </a:solidFill>
              </a:rPr>
              <a:t>Telecom Daily</a:t>
            </a:r>
            <a:endParaRPr lang="en-US" sz="1050" dirty="0">
              <a:solidFill>
                <a:srgbClr val="282350"/>
              </a:solidFill>
              <a:latin typeface="Segoe UI Light" panose="020B0502040204020203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974354" y="1003650"/>
            <a:ext cx="27764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dirty="0" smtClean="0"/>
              <a:t>ТОП-20 стран по ВВП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4027804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азвание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ПЕРВООЧЕРЕДНЫЕ ЗАДАЧИ ОПЕРАТОРА ПЛАТНОГО ТВ</a:t>
            </a:r>
            <a:endParaRPr lang="ru-RU" dirty="0"/>
          </a:p>
        </p:txBody>
      </p:sp>
      <p:sp>
        <p:nvSpPr>
          <p:cNvPr id="6" name="Номер слайда 5"/>
          <p:cNvSpPr txBox="1">
            <a:spLocks/>
          </p:cNvSpPr>
          <p:nvPr/>
        </p:nvSpPr>
        <p:spPr>
          <a:xfrm>
            <a:off x="6783008" y="5260671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117E228-98DD-425C-9693-3E6102D090AC}" type="slidenum">
              <a:rPr lang="ru-RU" smtClean="0">
                <a:solidFill>
                  <a:srgbClr val="282350">
                    <a:tint val="75000"/>
                  </a:srgbClr>
                </a:solidFill>
              </a:rPr>
              <a:pPr/>
              <a:t>5</a:t>
            </a:fld>
            <a:endParaRPr lang="ru-RU" dirty="0">
              <a:solidFill>
                <a:srgbClr val="282350">
                  <a:tint val="75000"/>
                </a:srgbClr>
              </a:solidFill>
            </a:endParaRPr>
          </a:p>
        </p:txBody>
      </p:sp>
      <p:sp>
        <p:nvSpPr>
          <p:cNvPr id="16" name="AutoShape 4" descr="Картинки по запросу mediascop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" name="AutoShape 6" descr="Картинки по запросу mediascop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" name="AutoShape 8" descr="Картинки по запросу mediascope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" name="AutoShape 11" descr="Картинки по запросу mediascope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" name="AutoShape 13" descr="Картинки по запросу mediascope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3" name="Группа 2"/>
          <p:cNvGrpSpPr/>
          <p:nvPr/>
        </p:nvGrpSpPr>
        <p:grpSpPr>
          <a:xfrm>
            <a:off x="1301544" y="1560233"/>
            <a:ext cx="6919327" cy="3108543"/>
            <a:chOff x="601706" y="1855111"/>
            <a:chExt cx="6919327" cy="3108543"/>
          </a:xfrm>
        </p:grpSpPr>
        <p:sp>
          <p:nvSpPr>
            <p:cNvPr id="23" name="TextBox 22"/>
            <p:cNvSpPr txBox="1"/>
            <p:nvPr/>
          </p:nvSpPr>
          <p:spPr>
            <a:xfrm>
              <a:off x="751231" y="1855111"/>
              <a:ext cx="6769802" cy="31085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ru-RU" sz="3200" b="1" dirty="0">
                  <a:solidFill>
                    <a:schemeClr val="accent1"/>
                  </a:solidFill>
                  <a:latin typeface="Segoe UI Light" panose="020B0502040204020203" pitchFamily="34" charset="0"/>
                </a:rPr>
                <a:t>Увеличение </a:t>
              </a:r>
              <a:r>
                <a:rPr lang="en-US" sz="3200" b="1" dirty="0" smtClean="0">
                  <a:solidFill>
                    <a:schemeClr val="accent1"/>
                  </a:solidFill>
                  <a:latin typeface="Segoe UI Light" panose="020B0502040204020203" pitchFamily="34" charset="0"/>
                </a:rPr>
                <a:t>ARPU</a:t>
              </a:r>
              <a:r>
                <a:rPr lang="ru-RU" sz="3200" b="1" dirty="0" smtClean="0">
                  <a:solidFill>
                    <a:schemeClr val="accent1"/>
                  </a:solidFill>
                  <a:latin typeface="Segoe UI Light" panose="020B0502040204020203" pitchFamily="34" charset="0"/>
                </a:rPr>
                <a:t> существующей </a:t>
              </a:r>
              <a:br>
                <a:rPr lang="ru-RU" sz="3200" b="1" dirty="0" smtClean="0">
                  <a:solidFill>
                    <a:schemeClr val="accent1"/>
                  </a:solidFill>
                  <a:latin typeface="Segoe UI Light" panose="020B0502040204020203" pitchFamily="34" charset="0"/>
                </a:rPr>
              </a:br>
              <a:r>
                <a:rPr lang="ru-RU" sz="3200" b="1" dirty="0" smtClean="0">
                  <a:solidFill>
                    <a:schemeClr val="accent1"/>
                  </a:solidFill>
                  <a:latin typeface="Segoe UI Light" panose="020B0502040204020203" pitchFamily="34" charset="0"/>
                </a:rPr>
                <a:t>аудитории</a:t>
              </a:r>
              <a:r>
                <a:rPr lang="ru-RU" sz="3200" b="1" dirty="0">
                  <a:solidFill>
                    <a:schemeClr val="accent1"/>
                  </a:solidFill>
                  <a:latin typeface="Segoe UI Light" panose="020B0502040204020203" pitchFamily="34" charset="0"/>
                </a:rPr>
                <a:t/>
              </a:r>
              <a:br>
                <a:rPr lang="ru-RU" sz="3200" b="1" dirty="0">
                  <a:solidFill>
                    <a:schemeClr val="accent1"/>
                  </a:solidFill>
                  <a:latin typeface="Segoe UI Light" panose="020B0502040204020203" pitchFamily="34" charset="0"/>
                </a:rPr>
              </a:br>
              <a:endParaRPr lang="en-US" b="1" dirty="0">
                <a:solidFill>
                  <a:schemeClr val="accent1"/>
                </a:solidFill>
                <a:latin typeface="Segoe UI Light" panose="020B0502040204020203" pitchFamily="34" charset="0"/>
              </a:endParaRPr>
            </a:p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ru-RU" sz="3200" b="1" dirty="0">
                  <a:solidFill>
                    <a:schemeClr val="accent1"/>
                  </a:solidFill>
                  <a:latin typeface="Segoe UI Light" panose="020B0502040204020203" pitchFamily="34" charset="0"/>
                </a:rPr>
                <a:t>Привлечение новой аудитории</a:t>
              </a:r>
              <a:br>
                <a:rPr lang="ru-RU" sz="3200" b="1" dirty="0">
                  <a:solidFill>
                    <a:schemeClr val="accent1"/>
                  </a:solidFill>
                  <a:latin typeface="Segoe UI Light" panose="020B0502040204020203" pitchFamily="34" charset="0"/>
                </a:rPr>
              </a:br>
              <a:endParaRPr lang="ru-RU" b="1" dirty="0">
                <a:solidFill>
                  <a:schemeClr val="accent1"/>
                </a:solidFill>
                <a:latin typeface="Segoe UI Light" panose="020B0502040204020203" pitchFamily="34" charset="0"/>
              </a:endParaRPr>
            </a:p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ru-RU" sz="3200" b="1" dirty="0">
                  <a:solidFill>
                    <a:schemeClr val="accent1"/>
                  </a:solidFill>
                  <a:latin typeface="Segoe UI Light" panose="020B0502040204020203" pitchFamily="34" charset="0"/>
                </a:rPr>
                <a:t>Повышение лояльности </a:t>
              </a:r>
              <a:br>
                <a:rPr lang="ru-RU" sz="3200" b="1" dirty="0">
                  <a:solidFill>
                    <a:schemeClr val="accent1"/>
                  </a:solidFill>
                  <a:latin typeface="Segoe UI Light" panose="020B0502040204020203" pitchFamily="34" charset="0"/>
                </a:rPr>
              </a:br>
              <a:r>
                <a:rPr lang="ru-RU" sz="3200" b="1" dirty="0">
                  <a:solidFill>
                    <a:schemeClr val="accent1"/>
                  </a:solidFill>
                  <a:latin typeface="Segoe UI Light" panose="020B0502040204020203" pitchFamily="34" charset="0"/>
                </a:rPr>
                <a:t>абонентов</a:t>
              </a:r>
            </a:p>
          </p:txBody>
        </p:sp>
        <p:sp>
          <p:nvSpPr>
            <p:cNvPr id="24" name="Овал 23"/>
            <p:cNvSpPr/>
            <p:nvPr/>
          </p:nvSpPr>
          <p:spPr>
            <a:xfrm>
              <a:off x="601707" y="2104486"/>
              <a:ext cx="530991" cy="518245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dirty="0">
                  <a:solidFill>
                    <a:schemeClr val="bg1"/>
                  </a:solidFill>
                  <a:latin typeface="Segoe UI Light" panose="020B0502040204020203" pitchFamily="34" charset="0"/>
                </a:rPr>
                <a:t>1</a:t>
              </a:r>
            </a:p>
          </p:txBody>
        </p:sp>
        <p:sp>
          <p:nvSpPr>
            <p:cNvPr id="25" name="Овал 24"/>
            <p:cNvSpPr/>
            <p:nvPr/>
          </p:nvSpPr>
          <p:spPr>
            <a:xfrm>
              <a:off x="601706" y="3132278"/>
              <a:ext cx="530991" cy="518245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dirty="0">
                  <a:solidFill>
                    <a:schemeClr val="bg1"/>
                  </a:solidFill>
                  <a:latin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26" name="Овал 25"/>
            <p:cNvSpPr/>
            <p:nvPr/>
          </p:nvSpPr>
          <p:spPr>
            <a:xfrm>
              <a:off x="603986" y="4108315"/>
              <a:ext cx="530991" cy="518245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dirty="0">
                  <a:solidFill>
                    <a:schemeClr val="bg1"/>
                  </a:solidFill>
                  <a:latin typeface="Segoe UI Light" panose="020B0502040204020203" pitchFamily="34" charset="0"/>
                </a:rPr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7107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 txBox="1">
            <a:spLocks/>
          </p:cNvSpPr>
          <p:nvPr/>
        </p:nvSpPr>
        <p:spPr>
          <a:xfrm>
            <a:off x="6783008" y="5260671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117E228-98DD-425C-9693-3E6102D090AC}" type="slidenum">
              <a:rPr lang="ru-RU" smtClean="0">
                <a:solidFill>
                  <a:srgbClr val="282350">
                    <a:tint val="75000"/>
                  </a:srgbClr>
                </a:solidFill>
              </a:rPr>
              <a:pPr/>
              <a:t>6</a:t>
            </a:fld>
            <a:endParaRPr lang="ru-RU" dirty="0">
              <a:solidFill>
                <a:srgbClr val="282350">
                  <a:tint val="75000"/>
                </a:srgbClr>
              </a:solidFill>
            </a:endParaRPr>
          </a:p>
        </p:txBody>
      </p:sp>
      <p:sp>
        <p:nvSpPr>
          <p:cNvPr id="16" name="AutoShape 4" descr="Картинки по запросу mediascop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" name="AutoShape 6" descr="Картинки по запросу mediascop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" name="AutoShape 8" descr="Картинки по запросу mediascope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" name="AutoShape 11" descr="Картинки по запросу mediascope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" name="AutoShape 13" descr="Картинки по запросу mediascope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890" y="2388635"/>
            <a:ext cx="6121534" cy="702548"/>
          </a:xfrm>
        </p:spPr>
        <p:txBody>
          <a:bodyPr>
            <a:noAutofit/>
          </a:bodyPr>
          <a:lstStyle/>
          <a:p>
            <a:pPr algn="l"/>
            <a:r>
              <a:rPr lang="ru-RU" sz="4800" dirty="0" smtClean="0"/>
              <a:t>РЕШЕНИЕ</a:t>
            </a:r>
            <a:br>
              <a:rPr lang="ru-RU" sz="4800" dirty="0" smtClean="0"/>
            </a:br>
            <a:r>
              <a:rPr lang="ru-RU" sz="3200" dirty="0" smtClean="0"/>
              <a:t>для оператора</a:t>
            </a: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>платного ТВ </a:t>
            </a:r>
            <a:endParaRPr lang="ru-RU" sz="4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074831" y="2345566"/>
            <a:ext cx="154080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0"/>
              </a:spcBef>
              <a:tabLst>
                <a:tab pos="6548438" algn="l"/>
              </a:tabLst>
            </a:pPr>
            <a:r>
              <a:rPr lang="en-US" sz="4800" b="1" dirty="0">
                <a:solidFill>
                  <a:srgbClr val="1E183F"/>
                </a:solidFill>
                <a:latin typeface="Tahoma"/>
                <a:cs typeface="Tahoma"/>
              </a:rPr>
              <a:t>VOD</a:t>
            </a:r>
            <a:endParaRPr lang="ru-RU" sz="4800" b="1" dirty="0">
              <a:solidFill>
                <a:srgbClr val="1E183F"/>
              </a:solidFill>
              <a:latin typeface="Tahoma"/>
              <a:cs typeface="Tahoma"/>
            </a:endParaRPr>
          </a:p>
        </p:txBody>
      </p:sp>
      <p:sp>
        <p:nvSpPr>
          <p:cNvPr id="10" name="Нашивка 9"/>
          <p:cNvSpPr/>
          <p:nvPr/>
        </p:nvSpPr>
        <p:spPr>
          <a:xfrm>
            <a:off x="4616605" y="2009496"/>
            <a:ext cx="1052821" cy="1503139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6918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азвание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РЕШЕНИЕ: </a:t>
            </a:r>
            <a:r>
              <a:rPr lang="en-US" dirty="0" smtClean="0"/>
              <a:t>VOD</a:t>
            </a:r>
            <a:endParaRPr lang="ru-RU" dirty="0"/>
          </a:p>
        </p:txBody>
      </p:sp>
      <p:sp>
        <p:nvSpPr>
          <p:cNvPr id="6" name="Номер слайда 5"/>
          <p:cNvSpPr txBox="1">
            <a:spLocks/>
          </p:cNvSpPr>
          <p:nvPr/>
        </p:nvSpPr>
        <p:spPr>
          <a:xfrm>
            <a:off x="6783008" y="5260671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117E228-98DD-425C-9693-3E6102D090AC}" type="slidenum">
              <a:rPr lang="ru-RU" smtClean="0">
                <a:solidFill>
                  <a:srgbClr val="282350">
                    <a:tint val="75000"/>
                  </a:srgbClr>
                </a:solidFill>
              </a:rPr>
              <a:pPr/>
              <a:t>7</a:t>
            </a:fld>
            <a:endParaRPr lang="ru-RU" dirty="0">
              <a:solidFill>
                <a:srgbClr val="282350">
                  <a:tint val="75000"/>
                </a:srgbClr>
              </a:solidFill>
            </a:endParaRPr>
          </a:p>
        </p:txBody>
      </p:sp>
      <p:sp>
        <p:nvSpPr>
          <p:cNvPr id="16" name="AutoShape 4" descr="Картинки по запросу mediascop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" name="AutoShape 6" descr="Картинки по запросу mediascop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" name="AutoShape 8" descr="Картинки по запросу mediascope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" name="AutoShape 11" descr="Картинки по запросу mediascope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" name="AutoShape 13" descr="Картинки по запросу mediascope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3" name="Группа 2"/>
          <p:cNvGrpSpPr/>
          <p:nvPr/>
        </p:nvGrpSpPr>
        <p:grpSpPr>
          <a:xfrm>
            <a:off x="1268093" y="1471023"/>
            <a:ext cx="6728956" cy="3046988"/>
            <a:chOff x="601705" y="1855111"/>
            <a:chExt cx="6728956" cy="3046988"/>
          </a:xfrm>
        </p:grpSpPr>
        <p:sp>
          <p:nvSpPr>
            <p:cNvPr id="23" name="TextBox 22"/>
            <p:cNvSpPr txBox="1"/>
            <p:nvPr/>
          </p:nvSpPr>
          <p:spPr>
            <a:xfrm>
              <a:off x="751231" y="1855111"/>
              <a:ext cx="6579430" cy="30469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en-US" sz="3200" b="1" dirty="0" smtClean="0">
                  <a:solidFill>
                    <a:schemeClr val="accent1"/>
                  </a:solidFill>
                  <a:latin typeface="Segoe UI Light" panose="020B0502040204020203" pitchFamily="34" charset="0"/>
                </a:rPr>
                <a:t>ARPU</a:t>
              </a:r>
              <a:r>
                <a:rPr lang="ru-RU" sz="3200" b="1" dirty="0" smtClean="0">
                  <a:solidFill>
                    <a:schemeClr val="accent1"/>
                  </a:solidFill>
                  <a:latin typeface="Segoe UI Light" panose="020B0502040204020203" pitchFamily="34" charset="0"/>
                </a:rPr>
                <a:t> платящей аудитории </a:t>
              </a:r>
              <a:r>
                <a:rPr lang="en-US" sz="3200" b="1" dirty="0" smtClean="0">
                  <a:solidFill>
                    <a:schemeClr val="accent1"/>
                  </a:solidFill>
                  <a:latin typeface="Segoe UI Light" panose="020B0502040204020203" pitchFamily="34" charset="0"/>
                </a:rPr>
                <a:t>– 8,3$</a:t>
              </a:r>
            </a:p>
            <a:p>
              <a:pPr marL="457200" indent="-457200">
                <a:buFont typeface="Arial" panose="020B0604020202020204" pitchFamily="34" charset="0"/>
                <a:buChar char="•"/>
              </a:pPr>
              <a:endParaRPr lang="en-US" sz="3200" b="1" dirty="0">
                <a:solidFill>
                  <a:schemeClr val="accent1"/>
                </a:solidFill>
                <a:latin typeface="Segoe UI Light" panose="020B0502040204020203" pitchFamily="34" charset="0"/>
              </a:endParaRPr>
            </a:p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ru-RU" sz="3200" b="1" dirty="0" smtClean="0">
                  <a:solidFill>
                    <a:schemeClr val="accent1"/>
                  </a:solidFill>
                  <a:latin typeface="Segoe UI Light" panose="020B0502040204020203" pitchFamily="34" charset="0"/>
                </a:rPr>
                <a:t>Ядро аудитории – 18…45</a:t>
              </a:r>
              <a:r>
                <a:rPr lang="ru-RU" sz="3200" b="1" dirty="0">
                  <a:solidFill>
                    <a:schemeClr val="accent1"/>
                  </a:solidFill>
                  <a:latin typeface="Segoe UI Light" panose="020B0502040204020203" pitchFamily="34" charset="0"/>
                </a:rPr>
                <a:t/>
              </a:r>
              <a:br>
                <a:rPr lang="ru-RU" sz="3200" b="1" dirty="0">
                  <a:solidFill>
                    <a:schemeClr val="accent1"/>
                  </a:solidFill>
                  <a:latin typeface="Segoe UI Light" panose="020B0502040204020203" pitchFamily="34" charset="0"/>
                </a:rPr>
              </a:br>
              <a:endParaRPr lang="ru-RU" sz="3200" b="1" dirty="0">
                <a:solidFill>
                  <a:schemeClr val="accent1"/>
                </a:solidFill>
                <a:latin typeface="Segoe UI Light" panose="020B0502040204020203" pitchFamily="34" charset="0"/>
              </a:endParaRPr>
            </a:p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ru-RU" sz="3200" b="1" dirty="0" smtClean="0">
                  <a:solidFill>
                    <a:schemeClr val="accent1"/>
                  </a:solidFill>
                  <a:latin typeface="Segoe UI Light" panose="020B0502040204020203" pitchFamily="34" charset="0"/>
                </a:rPr>
                <a:t>Огромный выбор контента </a:t>
              </a:r>
              <a:br>
                <a:rPr lang="ru-RU" sz="3200" b="1" dirty="0" smtClean="0">
                  <a:solidFill>
                    <a:schemeClr val="accent1"/>
                  </a:solidFill>
                  <a:latin typeface="Segoe UI Light" panose="020B0502040204020203" pitchFamily="34" charset="0"/>
                </a:rPr>
              </a:br>
              <a:r>
                <a:rPr lang="ru-RU" sz="3200" b="1" dirty="0" smtClean="0">
                  <a:solidFill>
                    <a:schemeClr val="accent1"/>
                  </a:solidFill>
                  <a:latin typeface="Segoe UI Light" panose="020B0502040204020203" pitchFamily="34" charset="0"/>
                </a:rPr>
                <a:t>на любой вкус</a:t>
              </a:r>
              <a:endParaRPr lang="ru-RU" sz="3200" b="1" dirty="0">
                <a:solidFill>
                  <a:schemeClr val="accent1"/>
                </a:solidFill>
                <a:latin typeface="Segoe UI Light" panose="020B0502040204020203" pitchFamily="34" charset="0"/>
              </a:endParaRPr>
            </a:p>
          </p:txBody>
        </p:sp>
        <p:sp>
          <p:nvSpPr>
            <p:cNvPr id="24" name="Овал 23"/>
            <p:cNvSpPr/>
            <p:nvPr/>
          </p:nvSpPr>
          <p:spPr>
            <a:xfrm>
              <a:off x="601705" y="1870315"/>
              <a:ext cx="530991" cy="518245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dirty="0">
                  <a:solidFill>
                    <a:schemeClr val="bg1"/>
                  </a:solidFill>
                  <a:latin typeface="Segoe UI Light" panose="020B0502040204020203" pitchFamily="34" charset="0"/>
                </a:rPr>
                <a:t>1</a:t>
              </a:r>
            </a:p>
          </p:txBody>
        </p:sp>
        <p:sp>
          <p:nvSpPr>
            <p:cNvPr id="25" name="Овал 24"/>
            <p:cNvSpPr/>
            <p:nvPr/>
          </p:nvSpPr>
          <p:spPr>
            <a:xfrm>
              <a:off x="601706" y="2875805"/>
              <a:ext cx="530991" cy="518245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dirty="0">
                  <a:solidFill>
                    <a:schemeClr val="bg1"/>
                  </a:solidFill>
                  <a:latin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26" name="Овал 25"/>
            <p:cNvSpPr/>
            <p:nvPr/>
          </p:nvSpPr>
          <p:spPr>
            <a:xfrm>
              <a:off x="603986" y="3840691"/>
              <a:ext cx="530991" cy="518245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dirty="0">
                  <a:solidFill>
                    <a:schemeClr val="bg1"/>
                  </a:solidFill>
                  <a:latin typeface="Segoe UI Light" panose="020B0502040204020203" pitchFamily="34" charset="0"/>
                </a:rPr>
                <a:t>3</a:t>
              </a:r>
            </a:p>
          </p:txBody>
        </p:sp>
      </p:grpSp>
      <p:sp>
        <p:nvSpPr>
          <p:cNvPr id="14" name="Прямоугольник 13"/>
          <p:cNvSpPr/>
          <p:nvPr/>
        </p:nvSpPr>
        <p:spPr>
          <a:xfrm>
            <a:off x="604523" y="5260671"/>
            <a:ext cx="1808508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"/>
            <a:r>
              <a:rPr lang="ru-RU" sz="1050" dirty="0" smtClean="0">
                <a:solidFill>
                  <a:srgbClr val="282350"/>
                </a:solidFill>
              </a:rPr>
              <a:t>по статистике </a:t>
            </a:r>
            <a:r>
              <a:rPr lang="en-US" sz="1050" dirty="0" err="1" smtClean="0">
                <a:solidFill>
                  <a:srgbClr val="282350"/>
                </a:solidFill>
              </a:rPr>
              <a:t>ivi</a:t>
            </a:r>
            <a:r>
              <a:rPr lang="en-US" sz="1050" dirty="0" smtClean="0">
                <a:solidFill>
                  <a:srgbClr val="282350"/>
                </a:solidFill>
              </a:rPr>
              <a:t> </a:t>
            </a:r>
            <a:r>
              <a:rPr lang="ru-RU" sz="1050" dirty="0" smtClean="0">
                <a:solidFill>
                  <a:srgbClr val="282350"/>
                </a:solidFill>
              </a:rPr>
              <a:t>в России</a:t>
            </a:r>
            <a:endParaRPr lang="en-US" sz="1050" dirty="0">
              <a:solidFill>
                <a:srgbClr val="282350"/>
              </a:solidFill>
              <a:latin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4134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 txBox="1">
            <a:spLocks/>
          </p:cNvSpPr>
          <p:nvPr/>
        </p:nvSpPr>
        <p:spPr>
          <a:xfrm>
            <a:off x="6783008" y="5260671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117E228-98DD-425C-9693-3E6102D090AC}" type="slidenum">
              <a:rPr lang="ru-RU" smtClean="0">
                <a:solidFill>
                  <a:srgbClr val="282350">
                    <a:tint val="75000"/>
                  </a:srgbClr>
                </a:solidFill>
              </a:rPr>
              <a:pPr/>
              <a:t>8</a:t>
            </a:fld>
            <a:endParaRPr lang="ru-RU" dirty="0">
              <a:solidFill>
                <a:srgbClr val="282350">
                  <a:tint val="75000"/>
                </a:srgbClr>
              </a:solidFill>
            </a:endParaRPr>
          </a:p>
        </p:txBody>
      </p:sp>
      <p:sp>
        <p:nvSpPr>
          <p:cNvPr id="16" name="AutoShape 4" descr="Картинки по запросу mediascop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" name="AutoShape 6" descr="Картинки по запросу mediascop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" name="AutoShape 8" descr="Картинки по запросу mediascope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" name="AutoShape 11" descr="Картинки по запросу mediascope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" name="AutoShape 13" descr="Картинки по запросу mediascope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526" y="1740732"/>
            <a:ext cx="8033679" cy="702548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/>
              <a:t>ДЕЛАТЬ САМИМ</a:t>
            </a:r>
            <a:endParaRPr lang="ru-RU" sz="4000" dirty="0"/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1058824" y="3379962"/>
            <a:ext cx="7319496" cy="702548"/>
          </a:xfrm>
          <a:prstGeom prst="rect">
            <a:avLst/>
          </a:prstGeom>
        </p:spPr>
        <p:txBody>
          <a:bodyPr vert="horz" lIns="0" tIns="0" rIns="0" bIns="45720" rtlCol="0" anchor="ctr" anchorCtr="0">
            <a:no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tabLst>
                <a:tab pos="6548438" algn="l"/>
              </a:tabLst>
              <a:defRPr sz="1600" b="1" kern="1200" baseline="0">
                <a:solidFill>
                  <a:srgbClr val="1E183F"/>
                </a:solidFill>
                <a:latin typeface="Tahoma"/>
                <a:ea typeface="+mj-ea"/>
                <a:cs typeface="Tahoma"/>
              </a:defRPr>
            </a:lvl1pPr>
          </a:lstStyle>
          <a:p>
            <a:pPr algn="ctr"/>
            <a:r>
              <a:rPr lang="ru-RU" sz="4000" dirty="0" smtClean="0"/>
              <a:t>ИДТИ В ПАРТНЕРСТВО</a:t>
            </a:r>
            <a:endParaRPr lang="ru-RU" sz="4000" dirty="0"/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449224" y="2537296"/>
            <a:ext cx="8033679" cy="702548"/>
          </a:xfrm>
          <a:prstGeom prst="rect">
            <a:avLst/>
          </a:prstGeom>
        </p:spPr>
        <p:txBody>
          <a:bodyPr vert="horz" lIns="0" tIns="0" rIns="0" bIns="45720" rtlCol="0" anchor="ctr" anchorCtr="0">
            <a:no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tabLst>
                <a:tab pos="6548438" algn="l"/>
              </a:tabLst>
              <a:defRPr sz="1600" b="1" kern="1200" baseline="0">
                <a:solidFill>
                  <a:srgbClr val="1E183F"/>
                </a:solidFill>
                <a:latin typeface="Tahoma"/>
                <a:ea typeface="+mj-ea"/>
                <a:cs typeface="Tahoma"/>
              </a:defRPr>
            </a:lvl1pPr>
          </a:lstStyle>
          <a:p>
            <a:pPr algn="ctr"/>
            <a:r>
              <a:rPr lang="en-US" sz="4800" dirty="0" err="1" smtClean="0">
                <a:solidFill>
                  <a:schemeClr val="accent1"/>
                </a:solidFill>
              </a:rPr>
              <a:t>vs</a:t>
            </a:r>
            <a:endParaRPr lang="ru-RU" sz="48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0950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азвание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ДАЕТ ПАРТНЕРСТВО</a:t>
            </a:r>
            <a:endParaRPr lang="ru-RU" dirty="0"/>
          </a:p>
        </p:txBody>
      </p:sp>
      <p:sp>
        <p:nvSpPr>
          <p:cNvPr id="6" name="Номер слайда 5"/>
          <p:cNvSpPr txBox="1">
            <a:spLocks/>
          </p:cNvSpPr>
          <p:nvPr/>
        </p:nvSpPr>
        <p:spPr>
          <a:xfrm>
            <a:off x="6783008" y="5260671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117E228-98DD-425C-9693-3E6102D090AC}" type="slidenum">
              <a:rPr lang="ru-RU" smtClean="0">
                <a:solidFill>
                  <a:srgbClr val="282350">
                    <a:tint val="75000"/>
                  </a:srgbClr>
                </a:solidFill>
              </a:rPr>
              <a:pPr/>
              <a:t>9</a:t>
            </a:fld>
            <a:endParaRPr lang="ru-RU" dirty="0">
              <a:solidFill>
                <a:srgbClr val="282350">
                  <a:tint val="75000"/>
                </a:srgbClr>
              </a:solidFill>
            </a:endParaRPr>
          </a:p>
        </p:txBody>
      </p:sp>
      <p:sp>
        <p:nvSpPr>
          <p:cNvPr id="16" name="AutoShape 4" descr="Картинки по запросу mediascop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" name="AutoShape 6" descr="Картинки по запросу mediascop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" name="AutoShape 8" descr="Картинки по запросу mediascope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" name="AutoShape 11" descr="Картинки по запросу mediascope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" name="AutoShape 13" descr="Картинки по запросу mediascope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1137484" y="1321141"/>
            <a:ext cx="6712324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sz="2000" dirty="0" smtClean="0">
                <a:solidFill>
                  <a:schemeClr val="accent1"/>
                </a:solidFill>
              </a:rPr>
              <a:t>НЕ НУЖНО </a:t>
            </a:r>
            <a:r>
              <a:rPr lang="ru-RU" sz="2000" dirty="0" smtClean="0"/>
              <a:t>самим закупать контент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000" dirty="0" smtClean="0">
                <a:solidFill>
                  <a:schemeClr val="accent1"/>
                </a:solidFill>
              </a:rPr>
              <a:t>НЕ НУЖНО </a:t>
            </a:r>
            <a:r>
              <a:rPr lang="ru-RU" sz="2000" dirty="0" smtClean="0"/>
              <a:t>создавать свою технологическую </a:t>
            </a:r>
            <a:br>
              <a:rPr lang="ru-RU" sz="2000" dirty="0" smtClean="0"/>
            </a:br>
            <a:r>
              <a:rPr lang="ru-RU" sz="2000" dirty="0" smtClean="0"/>
              <a:t>платформу и  </a:t>
            </a:r>
            <a:r>
              <a:rPr lang="en-US" sz="2000" dirty="0" smtClean="0"/>
              <a:t>CDN</a:t>
            </a:r>
            <a:endParaRPr lang="ru-RU" sz="2000" dirty="0" smtClean="0"/>
          </a:p>
          <a:p>
            <a:pPr marL="342900" indent="-342900">
              <a:buFont typeface="+mj-lt"/>
              <a:buAutoNum type="arabicPeriod"/>
            </a:pPr>
            <a:r>
              <a:rPr lang="ru-RU" sz="2000" dirty="0" smtClean="0">
                <a:solidFill>
                  <a:schemeClr val="accent1"/>
                </a:solidFill>
              </a:rPr>
              <a:t>НЕ НУЖНО </a:t>
            </a:r>
            <a:r>
              <a:rPr lang="ru-RU" sz="2000" dirty="0" smtClean="0"/>
              <a:t>самим развивать/покупать </a:t>
            </a:r>
            <a:br>
              <a:rPr lang="ru-RU" sz="2000" dirty="0" smtClean="0"/>
            </a:br>
            <a:r>
              <a:rPr lang="ru-RU" sz="2000" dirty="0" smtClean="0"/>
              <a:t>рекомендательный сервис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000" dirty="0" smtClean="0">
                <a:solidFill>
                  <a:schemeClr val="accent1"/>
                </a:solidFill>
              </a:rPr>
              <a:t>НЕ НУЖНО </a:t>
            </a:r>
            <a:r>
              <a:rPr lang="ru-RU" sz="2000" dirty="0" smtClean="0"/>
              <a:t>тратить время на наращивание </a:t>
            </a:r>
            <a:br>
              <a:rPr lang="ru-RU" sz="2000" dirty="0" smtClean="0"/>
            </a:br>
            <a:r>
              <a:rPr lang="ru-RU" sz="2000" dirty="0" smtClean="0"/>
              <a:t>собственной экспертизы: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ru-RU" sz="2000" dirty="0" smtClean="0"/>
              <a:t>Конверсия в покупки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ru-RU" sz="2000" dirty="0" smtClean="0"/>
              <a:t>Рост количества покупок на пользователя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ru-RU" sz="2000" dirty="0" smtClean="0"/>
              <a:t>Уменьшение оттока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ru-RU" sz="2000" dirty="0" smtClean="0"/>
              <a:t>Длительность смотрения на пользователя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361940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vi">
  <a:themeElements>
    <a:clrScheme name="Другое 1">
      <a:dk1>
        <a:srgbClr val="282350"/>
      </a:dk1>
      <a:lt1>
        <a:sysClr val="window" lastClr="FFFFFF"/>
      </a:lt1>
      <a:dk2>
        <a:srgbClr val="BFBFBF"/>
      </a:dk2>
      <a:lt2>
        <a:srgbClr val="FFFFFF"/>
      </a:lt2>
      <a:accent1>
        <a:srgbClr val="EC174F"/>
      </a:accent1>
      <a:accent2>
        <a:srgbClr val="A05ADC"/>
      </a:accent2>
      <a:accent3>
        <a:srgbClr val="FF829B"/>
      </a:accent3>
      <a:accent4>
        <a:srgbClr val="00A5E1"/>
      </a:accent4>
      <a:accent5>
        <a:srgbClr val="FFC846"/>
      </a:accent5>
      <a:accent6>
        <a:srgbClr val="96C8B4"/>
      </a:accent6>
      <a:hlink>
        <a:srgbClr val="0000FF"/>
      </a:hlink>
      <a:folHlink>
        <a:srgbClr val="808080"/>
      </a:folHlink>
    </a:clrScheme>
    <a:fontScheme name="AVIT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BBDO">
      <a:dk1>
        <a:sysClr val="windowText" lastClr="000000"/>
      </a:dk1>
      <a:lt1>
        <a:sysClr val="window" lastClr="FFFFFF"/>
      </a:lt1>
      <a:dk2>
        <a:srgbClr val="7F7F7F"/>
      </a:dk2>
      <a:lt2>
        <a:srgbClr val="FFFFFF"/>
      </a:lt2>
      <a:accent1>
        <a:srgbClr val="EE3423"/>
      </a:accent1>
      <a:accent2>
        <a:srgbClr val="464646"/>
      </a:accent2>
      <a:accent3>
        <a:srgbClr val="7D0000"/>
      </a:accent3>
      <a:accent4>
        <a:srgbClr val="B4B4B4"/>
      </a:accent4>
      <a:accent5>
        <a:srgbClr val="AA0000"/>
      </a:accent5>
      <a:accent6>
        <a:srgbClr val="F8ADA7"/>
      </a:accent6>
      <a:hlink>
        <a:srgbClr val="0000FF"/>
      </a:hlink>
      <a:folHlink>
        <a:srgbClr val="800080"/>
      </a:folHlink>
    </a:clrScheme>
    <a:fontScheme name="BB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BBDO">
      <a:dk1>
        <a:sysClr val="windowText" lastClr="000000"/>
      </a:dk1>
      <a:lt1>
        <a:sysClr val="window" lastClr="FFFFFF"/>
      </a:lt1>
      <a:dk2>
        <a:srgbClr val="7F7F7F"/>
      </a:dk2>
      <a:lt2>
        <a:srgbClr val="FFFFFF"/>
      </a:lt2>
      <a:accent1>
        <a:srgbClr val="EE3423"/>
      </a:accent1>
      <a:accent2>
        <a:srgbClr val="464646"/>
      </a:accent2>
      <a:accent3>
        <a:srgbClr val="7D0000"/>
      </a:accent3>
      <a:accent4>
        <a:srgbClr val="B4B4B4"/>
      </a:accent4>
      <a:accent5>
        <a:srgbClr val="AA0000"/>
      </a:accent5>
      <a:accent6>
        <a:srgbClr val="F8ADA7"/>
      </a:accent6>
      <a:hlink>
        <a:srgbClr val="0000FF"/>
      </a:hlink>
      <a:folHlink>
        <a:srgbClr val="800080"/>
      </a:folHlink>
    </a:clrScheme>
    <a:fontScheme name="BB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ivi.thmx</Template>
  <TotalTime>10841</TotalTime>
  <Words>161</Words>
  <Application>Microsoft Office PowerPoint</Application>
  <PresentationFormat>Экран (16:10)</PresentationFormat>
  <Paragraphs>81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ivi</vt:lpstr>
      <vt:lpstr>Презентация PowerPoint</vt:lpstr>
      <vt:lpstr>ДИНАМИКА ВРЕМЕНИ ПРОСМОТРА ТВ</vt:lpstr>
      <vt:lpstr>СТРУКТУРА АУДИТОРИИ: ТВ vs ДЕСКТОП</vt:lpstr>
      <vt:lpstr>ARPU ПЛАТНОГО ТВ В РОССИИ</vt:lpstr>
      <vt:lpstr>ПЕРВООЧЕРЕДНЫЕ ЗАДАЧИ ОПЕРАТОРА ПЛАТНОГО ТВ</vt:lpstr>
      <vt:lpstr>РЕШЕНИЕ для оператора платного ТВ </vt:lpstr>
      <vt:lpstr>РЕШЕНИЕ: VOD</vt:lpstr>
      <vt:lpstr>ДЕЛАТЬ САМИМ</vt:lpstr>
      <vt:lpstr>ЧТО ДАЕТ ПАРТНЕРСТВО</vt:lpstr>
      <vt:lpstr>Презентация PowerPoint</vt:lpstr>
      <vt:lpstr>Презентация PowerPoint</vt:lpstr>
    </vt:vector>
  </TitlesOfParts>
  <Company>DepotWPF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ASDASDASD ASDASDASDASDAS ASDASDASD ASDASDASDASDSADAS SDASD</dc:title>
  <dc:creator>LGalchenko</dc:creator>
  <cp:lastModifiedBy>Грандель</cp:lastModifiedBy>
  <cp:revision>397</cp:revision>
  <dcterms:created xsi:type="dcterms:W3CDTF">2014-10-02T14:13:07Z</dcterms:created>
  <dcterms:modified xsi:type="dcterms:W3CDTF">2017-05-26T10:11:43Z</dcterms:modified>
</cp:coreProperties>
</file>