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0" r:id="rId4"/>
    <p:sldId id="267" r:id="rId5"/>
    <p:sldId id="270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3161"/>
    <a:srgbClr val="C7378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41FC8-DC24-4804-92FE-CBA0D281B340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68260-07AC-4AF8-8E14-7686ACCD4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29BFF-A796-42D0-81CF-E0F1C55B819E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E3C6B-B9F4-4981-9D19-300E7C1BD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2CB5C-9ACD-4799-8330-525600FD1C4B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A6235-1ED4-4E28-8DEA-F2E19ADB7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A3609-B422-4CD1-9A3C-D5BD0AEB9173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6AA96-B852-4248-B04D-75AB35C45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1A895-8E69-42B7-86BA-C7DDF7D4885A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33454-C9A9-4785-93EF-CB4C13DB2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E3CFF-4E1F-43D5-A317-90421DF2FBBA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3C7ED-EE9E-46F2-B615-0DD38A378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FDDCB-27CC-4639-B21A-853FC265664C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EB144-86CD-4090-8DAB-883467182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50767-E8CF-4DD5-A940-1641591C2A27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5146A-935D-4755-B2FA-F41973D5DA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7F165-85E0-47A3-AE0D-1E1DEBF3DE70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C01BD-8905-4FD1-B4B6-E2515A805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B775F-97FE-4312-A3E2-D81DA9B349E1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3243D-C4AA-48A2-8D5D-AABBECB1A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73E05-ABF5-4BF2-B628-2085338F0736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583DD-99A7-4BDA-B677-AE13B5D04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69172-17A1-4365-A7B6-C4819166B57F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B444C-D25B-4514-BF94-4E79602FEB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44D373-D241-4800-8BD9-BC1DA8E6F51A}" type="datetimeFigureOut">
              <a:rPr lang="ru-RU"/>
              <a:pPr>
                <a:defRPr/>
              </a:pPr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6CF15A-CCFB-4351-AD38-C20BE337E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685800" y="2386013"/>
            <a:ext cx="7772400" cy="1619250"/>
          </a:xfrm>
        </p:spPr>
        <p:txBody>
          <a:bodyPr/>
          <a:lstStyle/>
          <a:p>
            <a:pPr eaLnBrk="1" hangingPunct="1"/>
            <a:r>
              <a:rPr lang="ru-RU" smtClean="0"/>
              <a:t>Программа совместной работы операторов связи и вещателей по очищению рынка от пиратства. 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5445125"/>
            <a:ext cx="2913063" cy="1198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100" smtClean="0">
                <a:solidFill>
                  <a:srgbClr val="7F7F7F"/>
                </a:solidFill>
              </a:rPr>
              <a:t>Докладчик: </a:t>
            </a:r>
          </a:p>
          <a:p>
            <a:pPr eaLnBrk="1" hangingPunct="1">
              <a:lnSpc>
                <a:spcPct val="90000"/>
              </a:lnSpc>
            </a:pPr>
            <a:r>
              <a:rPr lang="ru-RU" sz="2100" smtClean="0">
                <a:solidFill>
                  <a:srgbClr val="7F7F7F"/>
                </a:solidFill>
              </a:rPr>
              <a:t>Виталий Корнеев Видикон, Рязань </a:t>
            </a:r>
          </a:p>
          <a:p>
            <a:pPr eaLnBrk="1" hangingPunct="1">
              <a:lnSpc>
                <a:spcPct val="90000"/>
              </a:lnSpc>
            </a:pPr>
            <a:endParaRPr lang="ru-RU" sz="21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" charset="0"/>
              </a:rPr>
              <a:t>Сейчас договорные отношения на рынке </a:t>
            </a:r>
            <a:br>
              <a:rPr lang="ru-RU" sz="4000" smtClean="0">
                <a:latin typeface="Arial" charset="0"/>
              </a:rPr>
            </a:br>
            <a:r>
              <a:rPr lang="ru-RU" sz="4000" smtClean="0">
                <a:latin typeface="Arial" charset="0"/>
              </a:rPr>
              <a:t>непрозрачны</a:t>
            </a:r>
          </a:p>
        </p:txBody>
      </p:sp>
      <p:pic>
        <p:nvPicPr>
          <p:cNvPr id="15362" name="Picture 4" descr="clou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916113"/>
            <a:ext cx="561975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idx="1"/>
          </p:nvPr>
        </p:nvSpPr>
        <p:spPr>
          <a:xfrm>
            <a:off x="611188" y="404813"/>
            <a:ext cx="7570787" cy="13684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4000" smtClean="0">
                <a:latin typeface="Arial" charset="0"/>
              </a:rPr>
              <a:t>Если оператор вещает канал, у него должен быть договор.</a:t>
            </a:r>
          </a:p>
        </p:txBody>
      </p:sp>
      <p:pic>
        <p:nvPicPr>
          <p:cNvPr id="16386" name="Picture 3" descr="dogov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916113"/>
            <a:ext cx="604996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400" smtClean="0">
                <a:latin typeface="Arial" charset="0"/>
              </a:rPr>
              <a:t>Что произойдёт если нарушитель не идёт на сотрудничество?</a:t>
            </a:r>
          </a:p>
        </p:txBody>
      </p:sp>
      <p:pic>
        <p:nvPicPr>
          <p:cNvPr id="20482" name="Picture 5" descr="depositphotos_9877792-stock-photo-powerful-soldering-iron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836613" y="1600200"/>
            <a:ext cx="2655887" cy="2185988"/>
          </a:xfrm>
        </p:spPr>
      </p:pic>
      <p:pic>
        <p:nvPicPr>
          <p:cNvPr id="20483" name="Picture 7" descr="starij_utug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724525" y="1600200"/>
            <a:ext cx="2328863" cy="2185988"/>
          </a:xfrm>
        </p:spPr>
      </p:pic>
      <p:pic>
        <p:nvPicPr>
          <p:cNvPr id="20484" name="Picture 7" descr="vop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1557338"/>
            <a:ext cx="23812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6" name="Rectangle 6"/>
          <p:cNvSpPr>
            <a:spLocks noGrp="1"/>
          </p:cNvSpPr>
          <p:nvPr>
            <p:ph type="body" idx="1"/>
          </p:nvPr>
        </p:nvSpPr>
        <p:spPr>
          <a:xfrm>
            <a:off x="468313" y="4437063"/>
            <a:ext cx="8229600" cy="14398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mtClean="0">
                <a:latin typeface="Arial" charset="0"/>
              </a:rPr>
              <a:t>Помощь всеми возможными средствами в сборе доказательств нарушения и доведения до суда.</a:t>
            </a:r>
            <a:r>
              <a:rPr lang="ru-RU" smtClean="0"/>
              <a:t> </a:t>
            </a:r>
          </a:p>
        </p:txBody>
      </p:sp>
      <p:pic>
        <p:nvPicPr>
          <p:cNvPr id="21507" name="Picture 5" descr="LeeLXO2Eo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620713"/>
            <a:ext cx="5522913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52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Программа совместной работы операторов связи и вещателей по очищению рынка от пиратства. </vt:lpstr>
      <vt:lpstr>Сейчас договорные отношения на рынке  непрозрачны</vt:lpstr>
      <vt:lpstr>Слайд 3</vt:lpstr>
      <vt:lpstr>Что произойдёт если нарушитель не идёт на сотрудничество?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EscondeR</cp:lastModifiedBy>
  <cp:revision>47</cp:revision>
  <dcterms:created xsi:type="dcterms:W3CDTF">2016-01-23T07:52:30Z</dcterms:created>
  <dcterms:modified xsi:type="dcterms:W3CDTF">2017-05-23T12:10:40Z</dcterms:modified>
</cp:coreProperties>
</file>